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presProps" Target="presProps.xml"/><Relationship Id="rId38" Type="http://schemas.openxmlformats.org/officeDocument/2006/relationships/viewProps" Target="viewProps.xml"/><Relationship Id="rId39" Type="http://schemas.openxmlformats.org/officeDocument/2006/relationships/theme" Target="theme/theme1.xml"/><Relationship Id="rId40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5/27/2021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1" Type="http://schemas.openxmlformats.org/officeDocument/2006/relationships/image" Target="../media/image10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0.png"/><Relationship Id="rId3" Type="http://schemas.openxmlformats.org/officeDocument/2006/relationships/image" Target="../media/image161.png"/><Relationship Id="rId4" Type="http://schemas.openxmlformats.org/officeDocument/2006/relationships/image" Target="../media/image162.png"/><Relationship Id="rId5" Type="http://schemas.openxmlformats.org/officeDocument/2006/relationships/image" Target="../media/image163.png"/><Relationship Id="rId6" Type="http://schemas.openxmlformats.org/officeDocument/2006/relationships/image" Target="../media/image164.png"/><Relationship Id="rId7" Type="http://schemas.openxmlformats.org/officeDocument/2006/relationships/image" Target="../media/image165.png"/><Relationship Id="rId8" Type="http://schemas.openxmlformats.org/officeDocument/2006/relationships/image" Target="../media/image166.png"/><Relationship Id="rId9" Type="http://schemas.openxmlformats.org/officeDocument/2006/relationships/image" Target="../media/image167.png"/><Relationship Id="rId10" Type="http://schemas.openxmlformats.org/officeDocument/2006/relationships/image" Target="../media/image168.png"/><Relationship Id="rId11" Type="http://schemas.openxmlformats.org/officeDocument/2006/relationships/image" Target="../media/image169.png"/><Relationship Id="rId12" Type="http://schemas.openxmlformats.org/officeDocument/2006/relationships/image" Target="../media/image170.png"/><Relationship Id="rId13" Type="http://schemas.openxmlformats.org/officeDocument/2006/relationships/image" Target="../media/image171.png"/><Relationship Id="rId14" Type="http://schemas.openxmlformats.org/officeDocument/2006/relationships/image" Target="../media/image172.png"/><Relationship Id="rId15" Type="http://schemas.openxmlformats.org/officeDocument/2006/relationships/image" Target="../media/image173.png"/><Relationship Id="rId16" Type="http://schemas.openxmlformats.org/officeDocument/2006/relationships/image" Target="../media/image174.png"/><Relationship Id="rId17" Type="http://schemas.openxmlformats.org/officeDocument/2006/relationships/image" Target="../media/image175.png"/><Relationship Id="rId18" Type="http://schemas.openxmlformats.org/officeDocument/2006/relationships/image" Target="../media/image176.png"/><Relationship Id="rId19" Type="http://schemas.openxmlformats.org/officeDocument/2006/relationships/image" Target="../media/image177.png"/><Relationship Id="rId20" Type="http://schemas.openxmlformats.org/officeDocument/2006/relationships/image" Target="../media/image178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9.png"/><Relationship Id="rId3" Type="http://schemas.openxmlformats.org/officeDocument/2006/relationships/image" Target="../media/image180.png"/><Relationship Id="rId4" Type="http://schemas.openxmlformats.org/officeDocument/2006/relationships/image" Target="../media/image181.png"/><Relationship Id="rId5" Type="http://schemas.openxmlformats.org/officeDocument/2006/relationships/image" Target="../media/image182.png"/><Relationship Id="rId6" Type="http://schemas.openxmlformats.org/officeDocument/2006/relationships/image" Target="../media/image183.png"/><Relationship Id="rId7" Type="http://schemas.openxmlformats.org/officeDocument/2006/relationships/image" Target="../media/image184.png"/><Relationship Id="rId8" Type="http://schemas.openxmlformats.org/officeDocument/2006/relationships/image" Target="../media/image185.png"/><Relationship Id="rId9" Type="http://schemas.openxmlformats.org/officeDocument/2006/relationships/image" Target="../media/image186.png"/><Relationship Id="rId10" Type="http://schemas.openxmlformats.org/officeDocument/2006/relationships/image" Target="../media/image187.png"/><Relationship Id="rId11" Type="http://schemas.openxmlformats.org/officeDocument/2006/relationships/image" Target="../media/image188.png"/><Relationship Id="rId12" Type="http://schemas.openxmlformats.org/officeDocument/2006/relationships/image" Target="../media/image189.png"/><Relationship Id="rId13" Type="http://schemas.openxmlformats.org/officeDocument/2006/relationships/image" Target="../media/image190.png"/><Relationship Id="rId14" Type="http://schemas.openxmlformats.org/officeDocument/2006/relationships/image" Target="../media/image191.png"/><Relationship Id="rId15" Type="http://schemas.openxmlformats.org/officeDocument/2006/relationships/image" Target="../media/image192.png"/><Relationship Id="rId16" Type="http://schemas.openxmlformats.org/officeDocument/2006/relationships/image" Target="../media/image193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4.png"/><Relationship Id="rId3" Type="http://schemas.openxmlformats.org/officeDocument/2006/relationships/image" Target="../media/image195.png"/><Relationship Id="rId4" Type="http://schemas.openxmlformats.org/officeDocument/2006/relationships/image" Target="../media/image196.png"/><Relationship Id="rId5" Type="http://schemas.openxmlformats.org/officeDocument/2006/relationships/image" Target="../media/image197.png"/><Relationship Id="rId6" Type="http://schemas.openxmlformats.org/officeDocument/2006/relationships/image" Target="../media/image198.png"/><Relationship Id="rId7" Type="http://schemas.openxmlformats.org/officeDocument/2006/relationships/image" Target="../media/image199.png"/><Relationship Id="rId8" Type="http://schemas.openxmlformats.org/officeDocument/2006/relationships/image" Target="../media/image200.png"/><Relationship Id="rId9" Type="http://schemas.openxmlformats.org/officeDocument/2006/relationships/image" Target="../media/image201.png"/><Relationship Id="rId10" Type="http://schemas.openxmlformats.org/officeDocument/2006/relationships/image" Target="../media/image202.png"/><Relationship Id="rId11" Type="http://schemas.openxmlformats.org/officeDocument/2006/relationships/image" Target="../media/image203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4.png"/><Relationship Id="rId3" Type="http://schemas.openxmlformats.org/officeDocument/2006/relationships/image" Target="../media/image205.png"/><Relationship Id="rId4" Type="http://schemas.openxmlformats.org/officeDocument/2006/relationships/image" Target="../media/image206.png"/><Relationship Id="rId5" Type="http://schemas.openxmlformats.org/officeDocument/2006/relationships/image" Target="../media/image207.png"/><Relationship Id="rId6" Type="http://schemas.openxmlformats.org/officeDocument/2006/relationships/image" Target="../media/image208.png"/><Relationship Id="rId7" Type="http://schemas.openxmlformats.org/officeDocument/2006/relationships/image" Target="../media/image209.png"/><Relationship Id="rId8" Type="http://schemas.openxmlformats.org/officeDocument/2006/relationships/image" Target="../media/image210.png"/><Relationship Id="rId9" Type="http://schemas.openxmlformats.org/officeDocument/2006/relationships/image" Target="../media/image211.png"/><Relationship Id="rId10" Type="http://schemas.openxmlformats.org/officeDocument/2006/relationships/image" Target="../media/image212.png"/><Relationship Id="rId11" Type="http://schemas.openxmlformats.org/officeDocument/2006/relationships/image" Target="../media/image213.png"/><Relationship Id="rId12" Type="http://schemas.openxmlformats.org/officeDocument/2006/relationships/image" Target="../media/image214.png"/><Relationship Id="rId13" Type="http://schemas.openxmlformats.org/officeDocument/2006/relationships/image" Target="../media/image215.png"/><Relationship Id="rId14" Type="http://schemas.openxmlformats.org/officeDocument/2006/relationships/image" Target="../media/image216.png"/><Relationship Id="rId15" Type="http://schemas.openxmlformats.org/officeDocument/2006/relationships/image" Target="../media/image217.png"/><Relationship Id="rId16" Type="http://schemas.openxmlformats.org/officeDocument/2006/relationships/image" Target="../media/image218.png"/><Relationship Id="rId17" Type="http://schemas.openxmlformats.org/officeDocument/2006/relationships/image" Target="../media/image219.png"/><Relationship Id="rId18" Type="http://schemas.openxmlformats.org/officeDocument/2006/relationships/image" Target="../media/image220.png"/><Relationship Id="rId19" Type="http://schemas.openxmlformats.org/officeDocument/2006/relationships/image" Target="../media/image221.png"/><Relationship Id="rId20" Type="http://schemas.openxmlformats.org/officeDocument/2006/relationships/image" Target="../media/image222.png"/><Relationship Id="rId21" Type="http://schemas.openxmlformats.org/officeDocument/2006/relationships/image" Target="../media/image223.png"/><Relationship Id="rId22" Type="http://schemas.openxmlformats.org/officeDocument/2006/relationships/image" Target="../media/image224.png"/><Relationship Id="rId23" Type="http://schemas.openxmlformats.org/officeDocument/2006/relationships/image" Target="../media/image225.png"/><Relationship Id="rId24" Type="http://schemas.openxmlformats.org/officeDocument/2006/relationships/image" Target="../media/image226.png"/><Relationship Id="rId25" Type="http://schemas.openxmlformats.org/officeDocument/2006/relationships/image" Target="../media/image227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8.png"/><Relationship Id="rId3" Type="http://schemas.openxmlformats.org/officeDocument/2006/relationships/image" Target="../media/image229.png"/><Relationship Id="rId4" Type="http://schemas.openxmlformats.org/officeDocument/2006/relationships/image" Target="../media/image230.png"/><Relationship Id="rId5" Type="http://schemas.openxmlformats.org/officeDocument/2006/relationships/image" Target="../media/image231.png"/><Relationship Id="rId6" Type="http://schemas.openxmlformats.org/officeDocument/2006/relationships/image" Target="../media/image232.png"/><Relationship Id="rId7" Type="http://schemas.openxmlformats.org/officeDocument/2006/relationships/image" Target="../media/image233.png"/><Relationship Id="rId8" Type="http://schemas.openxmlformats.org/officeDocument/2006/relationships/image" Target="../media/image234.png"/><Relationship Id="rId9" Type="http://schemas.openxmlformats.org/officeDocument/2006/relationships/image" Target="../media/image235.png"/><Relationship Id="rId10" Type="http://schemas.openxmlformats.org/officeDocument/2006/relationships/image" Target="../media/image236.png"/><Relationship Id="rId11" Type="http://schemas.openxmlformats.org/officeDocument/2006/relationships/image" Target="../media/image237.png"/><Relationship Id="rId12" Type="http://schemas.openxmlformats.org/officeDocument/2006/relationships/image" Target="../media/image238.png"/><Relationship Id="rId13" Type="http://schemas.openxmlformats.org/officeDocument/2006/relationships/image" Target="../media/image239.png"/><Relationship Id="rId14" Type="http://schemas.openxmlformats.org/officeDocument/2006/relationships/image" Target="../media/image240.png"/><Relationship Id="rId15" Type="http://schemas.openxmlformats.org/officeDocument/2006/relationships/image" Target="../media/image241.png"/><Relationship Id="rId16" Type="http://schemas.openxmlformats.org/officeDocument/2006/relationships/image" Target="../media/image242.png"/><Relationship Id="rId17" Type="http://schemas.openxmlformats.org/officeDocument/2006/relationships/image" Target="../media/image243.png"/><Relationship Id="rId18" Type="http://schemas.openxmlformats.org/officeDocument/2006/relationships/image" Target="../media/image244.png"/><Relationship Id="rId19" Type="http://schemas.openxmlformats.org/officeDocument/2006/relationships/image" Target="../media/image245.png"/><Relationship Id="rId20" Type="http://schemas.openxmlformats.org/officeDocument/2006/relationships/image" Target="../media/image246.png"/><Relationship Id="rId21" Type="http://schemas.openxmlformats.org/officeDocument/2006/relationships/image" Target="../media/image247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8.png"/><Relationship Id="rId3" Type="http://schemas.openxmlformats.org/officeDocument/2006/relationships/image" Target="../media/image249.png"/><Relationship Id="rId4" Type="http://schemas.openxmlformats.org/officeDocument/2006/relationships/image" Target="../media/image250.png"/><Relationship Id="rId5" Type="http://schemas.openxmlformats.org/officeDocument/2006/relationships/image" Target="../media/image251.png"/><Relationship Id="rId6" Type="http://schemas.openxmlformats.org/officeDocument/2006/relationships/image" Target="../media/image252.png"/><Relationship Id="rId7" Type="http://schemas.openxmlformats.org/officeDocument/2006/relationships/image" Target="../media/image253.png"/><Relationship Id="rId8" Type="http://schemas.openxmlformats.org/officeDocument/2006/relationships/image" Target="../media/image254.png"/><Relationship Id="rId9" Type="http://schemas.openxmlformats.org/officeDocument/2006/relationships/image" Target="../media/image255.png"/><Relationship Id="rId10" Type="http://schemas.openxmlformats.org/officeDocument/2006/relationships/image" Target="../media/image256.png"/><Relationship Id="rId11" Type="http://schemas.openxmlformats.org/officeDocument/2006/relationships/image" Target="../media/image257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8.png"/><Relationship Id="rId3" Type="http://schemas.openxmlformats.org/officeDocument/2006/relationships/image" Target="../media/image259.png"/><Relationship Id="rId4" Type="http://schemas.openxmlformats.org/officeDocument/2006/relationships/image" Target="../media/image260.png"/><Relationship Id="rId5" Type="http://schemas.openxmlformats.org/officeDocument/2006/relationships/image" Target="../media/image261.png"/><Relationship Id="rId6" Type="http://schemas.openxmlformats.org/officeDocument/2006/relationships/image" Target="../media/image262.png"/><Relationship Id="rId7" Type="http://schemas.openxmlformats.org/officeDocument/2006/relationships/image" Target="../media/image263.png"/><Relationship Id="rId8" Type="http://schemas.openxmlformats.org/officeDocument/2006/relationships/image" Target="../media/image264.png"/><Relationship Id="rId9" Type="http://schemas.openxmlformats.org/officeDocument/2006/relationships/image" Target="../media/image265.png"/><Relationship Id="rId10" Type="http://schemas.openxmlformats.org/officeDocument/2006/relationships/image" Target="../media/image266.png"/><Relationship Id="rId11" Type="http://schemas.openxmlformats.org/officeDocument/2006/relationships/image" Target="../media/image267.png"/><Relationship Id="rId12" Type="http://schemas.openxmlformats.org/officeDocument/2006/relationships/image" Target="../media/image268.png"/><Relationship Id="rId13" Type="http://schemas.openxmlformats.org/officeDocument/2006/relationships/image" Target="../media/image269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0.png"/><Relationship Id="rId3" Type="http://schemas.openxmlformats.org/officeDocument/2006/relationships/image" Target="../media/image271.png"/><Relationship Id="rId4" Type="http://schemas.openxmlformats.org/officeDocument/2006/relationships/image" Target="../media/image272.png"/><Relationship Id="rId5" Type="http://schemas.openxmlformats.org/officeDocument/2006/relationships/image" Target="../media/image273.png"/><Relationship Id="rId6" Type="http://schemas.openxmlformats.org/officeDocument/2006/relationships/image" Target="../media/image274.png"/><Relationship Id="rId7" Type="http://schemas.openxmlformats.org/officeDocument/2006/relationships/image" Target="../media/image275.png"/><Relationship Id="rId8" Type="http://schemas.openxmlformats.org/officeDocument/2006/relationships/image" Target="../media/image276.png"/><Relationship Id="rId9" Type="http://schemas.openxmlformats.org/officeDocument/2006/relationships/image" Target="../media/image277.png"/><Relationship Id="rId10" Type="http://schemas.openxmlformats.org/officeDocument/2006/relationships/image" Target="../media/image278.png"/><Relationship Id="rId11" Type="http://schemas.openxmlformats.org/officeDocument/2006/relationships/image" Target="../media/image279.png"/><Relationship Id="rId12" Type="http://schemas.openxmlformats.org/officeDocument/2006/relationships/image" Target="../media/image280.png"/><Relationship Id="rId13" Type="http://schemas.openxmlformats.org/officeDocument/2006/relationships/image" Target="../media/image281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2.png"/><Relationship Id="rId3" Type="http://schemas.openxmlformats.org/officeDocument/2006/relationships/image" Target="../media/image283.png"/><Relationship Id="rId4" Type="http://schemas.openxmlformats.org/officeDocument/2006/relationships/image" Target="../media/image284.png"/><Relationship Id="rId5" Type="http://schemas.openxmlformats.org/officeDocument/2006/relationships/image" Target="../media/image285.png"/><Relationship Id="rId6" Type="http://schemas.openxmlformats.org/officeDocument/2006/relationships/image" Target="../media/image286.png"/><Relationship Id="rId7" Type="http://schemas.openxmlformats.org/officeDocument/2006/relationships/image" Target="../media/image287.png"/><Relationship Id="rId8" Type="http://schemas.openxmlformats.org/officeDocument/2006/relationships/image" Target="../media/image288.png"/><Relationship Id="rId9" Type="http://schemas.openxmlformats.org/officeDocument/2006/relationships/image" Target="../media/image289.png"/><Relationship Id="rId10" Type="http://schemas.openxmlformats.org/officeDocument/2006/relationships/image" Target="../media/image290.png"/><Relationship Id="rId11" Type="http://schemas.openxmlformats.org/officeDocument/2006/relationships/image" Target="../media/image291.png"/><Relationship Id="rId12" Type="http://schemas.openxmlformats.org/officeDocument/2006/relationships/image" Target="../media/image292.png"/><Relationship Id="rId13" Type="http://schemas.openxmlformats.org/officeDocument/2006/relationships/image" Target="../media/image293.png"/><Relationship Id="rId14" Type="http://schemas.openxmlformats.org/officeDocument/2006/relationships/image" Target="../media/image294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5.png"/><Relationship Id="rId3" Type="http://schemas.openxmlformats.org/officeDocument/2006/relationships/image" Target="../media/image296.png"/><Relationship Id="rId4" Type="http://schemas.openxmlformats.org/officeDocument/2006/relationships/image" Target="../media/image297.png"/><Relationship Id="rId5" Type="http://schemas.openxmlformats.org/officeDocument/2006/relationships/image" Target="../media/image298.png"/><Relationship Id="rId6" Type="http://schemas.openxmlformats.org/officeDocument/2006/relationships/image" Target="../media/image299.png"/><Relationship Id="rId7" Type="http://schemas.openxmlformats.org/officeDocument/2006/relationships/image" Target="../media/image300.png"/><Relationship Id="rId8" Type="http://schemas.openxmlformats.org/officeDocument/2006/relationships/image" Target="../media/image301.png"/><Relationship Id="rId9" Type="http://schemas.openxmlformats.org/officeDocument/2006/relationships/image" Target="../media/image302.png"/><Relationship Id="rId10" Type="http://schemas.openxmlformats.org/officeDocument/2006/relationships/image" Target="../media/image303.png"/><Relationship Id="rId11" Type="http://schemas.openxmlformats.org/officeDocument/2006/relationships/image" Target="../media/image304.png"/><Relationship Id="rId12" Type="http://schemas.openxmlformats.org/officeDocument/2006/relationships/image" Target="../media/image305.png"/><Relationship Id="rId13" Type="http://schemas.openxmlformats.org/officeDocument/2006/relationships/image" Target="../media/image306.png"/><Relationship Id="rId14" Type="http://schemas.openxmlformats.org/officeDocument/2006/relationships/image" Target="../media/image307.png"/><Relationship Id="rId15" Type="http://schemas.openxmlformats.org/officeDocument/2006/relationships/image" Target="../media/image308.png"/><Relationship Id="rId16" Type="http://schemas.openxmlformats.org/officeDocument/2006/relationships/image" Target="../media/image309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8" Type="http://schemas.openxmlformats.org/officeDocument/2006/relationships/image" Target="../media/image17.png"/><Relationship Id="rId9" Type="http://schemas.openxmlformats.org/officeDocument/2006/relationships/image" Target="../media/image18.png"/><Relationship Id="rId10" Type="http://schemas.openxmlformats.org/officeDocument/2006/relationships/image" Target="../media/image19.png"/><Relationship Id="rId11" Type="http://schemas.openxmlformats.org/officeDocument/2006/relationships/image" Target="../media/image20.png"/><Relationship Id="rId12" Type="http://schemas.openxmlformats.org/officeDocument/2006/relationships/image" Target="../media/image21.png"/><Relationship Id="rId13" Type="http://schemas.openxmlformats.org/officeDocument/2006/relationships/image" Target="../media/image22.png"/><Relationship Id="rId14" Type="http://schemas.openxmlformats.org/officeDocument/2006/relationships/image" Target="../media/image23.png"/><Relationship Id="rId15" Type="http://schemas.openxmlformats.org/officeDocument/2006/relationships/image" Target="../media/image24.png"/><Relationship Id="rId16" Type="http://schemas.openxmlformats.org/officeDocument/2006/relationships/image" Target="../media/image25.png"/><Relationship Id="rId17" Type="http://schemas.openxmlformats.org/officeDocument/2006/relationships/image" Target="../media/image26.png"/><Relationship Id="rId18" Type="http://schemas.openxmlformats.org/officeDocument/2006/relationships/image" Target="../media/image27.png"/><Relationship Id="rId19" Type="http://schemas.openxmlformats.org/officeDocument/2006/relationships/image" Target="../media/image28.png"/><Relationship Id="rId20" Type="http://schemas.openxmlformats.org/officeDocument/2006/relationships/image" Target="../media/image29.png"/><Relationship Id="rId21" Type="http://schemas.openxmlformats.org/officeDocument/2006/relationships/image" Target="../media/image30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0.png"/><Relationship Id="rId3" Type="http://schemas.openxmlformats.org/officeDocument/2006/relationships/image" Target="../media/image311.png"/><Relationship Id="rId4" Type="http://schemas.openxmlformats.org/officeDocument/2006/relationships/image" Target="../media/image312.png"/><Relationship Id="rId5" Type="http://schemas.openxmlformats.org/officeDocument/2006/relationships/image" Target="../media/image313.png"/><Relationship Id="rId6" Type="http://schemas.openxmlformats.org/officeDocument/2006/relationships/image" Target="../media/image314.png"/><Relationship Id="rId7" Type="http://schemas.openxmlformats.org/officeDocument/2006/relationships/image" Target="../media/image315.png"/><Relationship Id="rId8" Type="http://schemas.openxmlformats.org/officeDocument/2006/relationships/image" Target="../media/image316.png"/><Relationship Id="rId9" Type="http://schemas.openxmlformats.org/officeDocument/2006/relationships/image" Target="../media/image317.png"/><Relationship Id="rId10" Type="http://schemas.openxmlformats.org/officeDocument/2006/relationships/image" Target="../media/image318.png"/><Relationship Id="rId11" Type="http://schemas.openxmlformats.org/officeDocument/2006/relationships/image" Target="../media/image319.png"/><Relationship Id="rId12" Type="http://schemas.openxmlformats.org/officeDocument/2006/relationships/image" Target="../media/image320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1.png"/><Relationship Id="rId3" Type="http://schemas.openxmlformats.org/officeDocument/2006/relationships/image" Target="../media/image322.png"/><Relationship Id="rId4" Type="http://schemas.openxmlformats.org/officeDocument/2006/relationships/image" Target="../media/image323.png"/><Relationship Id="rId5" Type="http://schemas.openxmlformats.org/officeDocument/2006/relationships/image" Target="../media/image324.png"/><Relationship Id="rId6" Type="http://schemas.openxmlformats.org/officeDocument/2006/relationships/image" Target="../media/image325.png"/><Relationship Id="rId7" Type="http://schemas.openxmlformats.org/officeDocument/2006/relationships/image" Target="../media/image326.png"/><Relationship Id="rId8" Type="http://schemas.openxmlformats.org/officeDocument/2006/relationships/image" Target="../media/image327.png"/><Relationship Id="rId9" Type="http://schemas.openxmlformats.org/officeDocument/2006/relationships/image" Target="../media/image328.png"/><Relationship Id="rId10" Type="http://schemas.openxmlformats.org/officeDocument/2006/relationships/image" Target="../media/image329.png"/><Relationship Id="rId11" Type="http://schemas.openxmlformats.org/officeDocument/2006/relationships/image" Target="../media/image330.png"/><Relationship Id="rId12" Type="http://schemas.openxmlformats.org/officeDocument/2006/relationships/image" Target="../media/image331.png"/><Relationship Id="rId13" Type="http://schemas.openxmlformats.org/officeDocument/2006/relationships/image" Target="../media/image332.png"/><Relationship Id="rId14" Type="http://schemas.openxmlformats.org/officeDocument/2006/relationships/image" Target="../media/image333.png"/><Relationship Id="rId15" Type="http://schemas.openxmlformats.org/officeDocument/2006/relationships/image" Target="../media/image334.png"/><Relationship Id="rId16" Type="http://schemas.openxmlformats.org/officeDocument/2006/relationships/image" Target="../media/image335.png"/><Relationship Id="rId17" Type="http://schemas.openxmlformats.org/officeDocument/2006/relationships/image" Target="../media/image336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7.png"/><Relationship Id="rId3" Type="http://schemas.openxmlformats.org/officeDocument/2006/relationships/image" Target="../media/image338.png"/><Relationship Id="rId4" Type="http://schemas.openxmlformats.org/officeDocument/2006/relationships/image" Target="../media/image339.png"/><Relationship Id="rId5" Type="http://schemas.openxmlformats.org/officeDocument/2006/relationships/image" Target="../media/image340.png"/><Relationship Id="rId6" Type="http://schemas.openxmlformats.org/officeDocument/2006/relationships/image" Target="../media/image341.png"/><Relationship Id="rId7" Type="http://schemas.openxmlformats.org/officeDocument/2006/relationships/image" Target="../media/image342.png"/><Relationship Id="rId8" Type="http://schemas.openxmlformats.org/officeDocument/2006/relationships/image" Target="../media/image343.png"/><Relationship Id="rId9" Type="http://schemas.openxmlformats.org/officeDocument/2006/relationships/image" Target="../media/image344.png"/><Relationship Id="rId10" Type="http://schemas.openxmlformats.org/officeDocument/2006/relationships/image" Target="../media/image345.png"/><Relationship Id="rId11" Type="http://schemas.openxmlformats.org/officeDocument/2006/relationships/image" Target="../media/image346.png"/><Relationship Id="rId12" Type="http://schemas.openxmlformats.org/officeDocument/2006/relationships/image" Target="../media/image347.png"/><Relationship Id="rId13" Type="http://schemas.openxmlformats.org/officeDocument/2006/relationships/image" Target="../media/image348.png"/><Relationship Id="rId14" Type="http://schemas.openxmlformats.org/officeDocument/2006/relationships/image" Target="../media/image349.png"/><Relationship Id="rId15" Type="http://schemas.openxmlformats.org/officeDocument/2006/relationships/image" Target="../media/image350.png"/><Relationship Id="rId16" Type="http://schemas.openxmlformats.org/officeDocument/2006/relationships/image" Target="../media/image351.png"/><Relationship Id="rId17" Type="http://schemas.openxmlformats.org/officeDocument/2006/relationships/image" Target="../media/image352.png"/><Relationship Id="rId18" Type="http://schemas.openxmlformats.org/officeDocument/2006/relationships/image" Target="../media/image353.png"/><Relationship Id="rId19" Type="http://schemas.openxmlformats.org/officeDocument/2006/relationships/image" Target="../media/image354.png"/><Relationship Id="rId20" Type="http://schemas.openxmlformats.org/officeDocument/2006/relationships/image" Target="../media/image355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6.png"/><Relationship Id="rId3" Type="http://schemas.openxmlformats.org/officeDocument/2006/relationships/image" Target="../media/image357.png"/><Relationship Id="rId4" Type="http://schemas.openxmlformats.org/officeDocument/2006/relationships/image" Target="../media/image358.png"/><Relationship Id="rId5" Type="http://schemas.openxmlformats.org/officeDocument/2006/relationships/image" Target="../media/image359.png"/><Relationship Id="rId6" Type="http://schemas.openxmlformats.org/officeDocument/2006/relationships/image" Target="../media/image360.png"/><Relationship Id="rId7" Type="http://schemas.openxmlformats.org/officeDocument/2006/relationships/image" Target="../media/image361.png"/><Relationship Id="rId8" Type="http://schemas.openxmlformats.org/officeDocument/2006/relationships/image" Target="../media/image362.png"/><Relationship Id="rId9" Type="http://schemas.openxmlformats.org/officeDocument/2006/relationships/image" Target="../media/image363.png"/><Relationship Id="rId10" Type="http://schemas.openxmlformats.org/officeDocument/2006/relationships/image" Target="../media/image364.png"/><Relationship Id="rId11" Type="http://schemas.openxmlformats.org/officeDocument/2006/relationships/image" Target="../media/image365.png"/><Relationship Id="rId12" Type="http://schemas.openxmlformats.org/officeDocument/2006/relationships/image" Target="../media/image366.png"/><Relationship Id="rId13" Type="http://schemas.openxmlformats.org/officeDocument/2006/relationships/image" Target="../media/image367.pn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68.png"/><Relationship Id="rId3" Type="http://schemas.openxmlformats.org/officeDocument/2006/relationships/image" Target="../media/image369.png"/><Relationship Id="rId4" Type="http://schemas.openxmlformats.org/officeDocument/2006/relationships/image" Target="../media/image370.png"/><Relationship Id="rId5" Type="http://schemas.openxmlformats.org/officeDocument/2006/relationships/image" Target="../media/image371.png"/><Relationship Id="rId6" Type="http://schemas.openxmlformats.org/officeDocument/2006/relationships/image" Target="../media/image372.png"/><Relationship Id="rId7" Type="http://schemas.openxmlformats.org/officeDocument/2006/relationships/image" Target="../media/image373.png"/><Relationship Id="rId8" Type="http://schemas.openxmlformats.org/officeDocument/2006/relationships/image" Target="../media/image374.png"/><Relationship Id="rId9" Type="http://schemas.openxmlformats.org/officeDocument/2006/relationships/image" Target="../media/image375.png"/><Relationship Id="rId10" Type="http://schemas.openxmlformats.org/officeDocument/2006/relationships/image" Target="../media/image376.png"/><Relationship Id="rId11" Type="http://schemas.openxmlformats.org/officeDocument/2006/relationships/image" Target="../media/image377.png"/><Relationship Id="rId12" Type="http://schemas.openxmlformats.org/officeDocument/2006/relationships/image" Target="../media/image378.png"/><Relationship Id="rId13" Type="http://schemas.openxmlformats.org/officeDocument/2006/relationships/image" Target="../media/image379.png"/><Relationship Id="rId14" Type="http://schemas.openxmlformats.org/officeDocument/2006/relationships/image" Target="../media/image380.png"/><Relationship Id="rId15" Type="http://schemas.openxmlformats.org/officeDocument/2006/relationships/image" Target="../media/image381.pn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82.png"/><Relationship Id="rId3" Type="http://schemas.openxmlformats.org/officeDocument/2006/relationships/image" Target="../media/image383.png"/><Relationship Id="rId4" Type="http://schemas.openxmlformats.org/officeDocument/2006/relationships/image" Target="../media/image384.png"/><Relationship Id="rId5" Type="http://schemas.openxmlformats.org/officeDocument/2006/relationships/image" Target="../media/image385.png"/><Relationship Id="rId6" Type="http://schemas.openxmlformats.org/officeDocument/2006/relationships/image" Target="../media/image386.png"/><Relationship Id="rId7" Type="http://schemas.openxmlformats.org/officeDocument/2006/relationships/image" Target="../media/image387.png"/><Relationship Id="rId8" Type="http://schemas.openxmlformats.org/officeDocument/2006/relationships/image" Target="../media/image388.png"/><Relationship Id="rId9" Type="http://schemas.openxmlformats.org/officeDocument/2006/relationships/image" Target="../media/image389.png"/><Relationship Id="rId10" Type="http://schemas.openxmlformats.org/officeDocument/2006/relationships/image" Target="../media/image390.png"/><Relationship Id="rId11" Type="http://schemas.openxmlformats.org/officeDocument/2006/relationships/image" Target="../media/image391.png"/><Relationship Id="rId12" Type="http://schemas.openxmlformats.org/officeDocument/2006/relationships/image" Target="../media/image392.png"/><Relationship Id="rId13" Type="http://schemas.openxmlformats.org/officeDocument/2006/relationships/image" Target="../media/image393.png"/><Relationship Id="rId14" Type="http://schemas.openxmlformats.org/officeDocument/2006/relationships/image" Target="../media/image394.png"/><Relationship Id="rId15" Type="http://schemas.openxmlformats.org/officeDocument/2006/relationships/image" Target="../media/image395.png"/><Relationship Id="rId16" Type="http://schemas.openxmlformats.org/officeDocument/2006/relationships/image" Target="../media/image396.png"/><Relationship Id="rId17" Type="http://schemas.openxmlformats.org/officeDocument/2006/relationships/image" Target="../media/image397.png"/><Relationship Id="rId18" Type="http://schemas.openxmlformats.org/officeDocument/2006/relationships/image" Target="../media/image398.png"/><Relationship Id="rId19" Type="http://schemas.openxmlformats.org/officeDocument/2006/relationships/image" Target="../media/image399.png"/><Relationship Id="rId20" Type="http://schemas.openxmlformats.org/officeDocument/2006/relationships/image" Target="../media/image400.png"/><Relationship Id="rId21" Type="http://schemas.openxmlformats.org/officeDocument/2006/relationships/image" Target="../media/image401.png"/><Relationship Id="rId22" Type="http://schemas.openxmlformats.org/officeDocument/2006/relationships/image" Target="../media/image402.pn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03.png"/><Relationship Id="rId3" Type="http://schemas.openxmlformats.org/officeDocument/2006/relationships/image" Target="../media/image404.png"/><Relationship Id="rId4" Type="http://schemas.openxmlformats.org/officeDocument/2006/relationships/image" Target="../media/image405.png"/><Relationship Id="rId5" Type="http://schemas.openxmlformats.org/officeDocument/2006/relationships/image" Target="../media/image406.png"/><Relationship Id="rId6" Type="http://schemas.openxmlformats.org/officeDocument/2006/relationships/image" Target="../media/image407.png"/><Relationship Id="rId7" Type="http://schemas.openxmlformats.org/officeDocument/2006/relationships/image" Target="../media/image408.png"/><Relationship Id="rId8" Type="http://schemas.openxmlformats.org/officeDocument/2006/relationships/image" Target="../media/image409.png"/><Relationship Id="rId9" Type="http://schemas.openxmlformats.org/officeDocument/2006/relationships/image" Target="../media/image410.png"/><Relationship Id="rId10" Type="http://schemas.openxmlformats.org/officeDocument/2006/relationships/image" Target="../media/image411.png"/><Relationship Id="rId11" Type="http://schemas.openxmlformats.org/officeDocument/2006/relationships/image" Target="../media/image412.png"/><Relationship Id="rId12" Type="http://schemas.openxmlformats.org/officeDocument/2006/relationships/image" Target="../media/image413.png"/><Relationship Id="rId13" Type="http://schemas.openxmlformats.org/officeDocument/2006/relationships/image" Target="../media/image414.png"/><Relationship Id="rId14" Type="http://schemas.openxmlformats.org/officeDocument/2006/relationships/image" Target="../media/image415.png"/><Relationship Id="rId15" Type="http://schemas.openxmlformats.org/officeDocument/2006/relationships/image" Target="../media/image416.png"/><Relationship Id="rId16" Type="http://schemas.openxmlformats.org/officeDocument/2006/relationships/image" Target="../media/image417.png"/><Relationship Id="rId17" Type="http://schemas.openxmlformats.org/officeDocument/2006/relationships/image" Target="../media/image418.png"/><Relationship Id="rId18" Type="http://schemas.openxmlformats.org/officeDocument/2006/relationships/image" Target="../media/image419.png"/><Relationship Id="rId19" Type="http://schemas.openxmlformats.org/officeDocument/2006/relationships/image" Target="../media/image420.png"/><Relationship Id="rId20" Type="http://schemas.openxmlformats.org/officeDocument/2006/relationships/image" Target="../media/image421.png"/><Relationship Id="rId21" Type="http://schemas.openxmlformats.org/officeDocument/2006/relationships/image" Target="../media/image422.png"/><Relationship Id="rId22" Type="http://schemas.openxmlformats.org/officeDocument/2006/relationships/image" Target="../media/image423.pn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24.png"/><Relationship Id="rId3" Type="http://schemas.openxmlformats.org/officeDocument/2006/relationships/image" Target="../media/image425.png"/><Relationship Id="rId4" Type="http://schemas.openxmlformats.org/officeDocument/2006/relationships/image" Target="../media/image426.png"/><Relationship Id="rId5" Type="http://schemas.openxmlformats.org/officeDocument/2006/relationships/image" Target="../media/image427.png"/><Relationship Id="rId6" Type="http://schemas.openxmlformats.org/officeDocument/2006/relationships/image" Target="../media/image428.png"/><Relationship Id="rId7" Type="http://schemas.openxmlformats.org/officeDocument/2006/relationships/image" Target="../media/image429.png"/><Relationship Id="rId8" Type="http://schemas.openxmlformats.org/officeDocument/2006/relationships/image" Target="../media/image430.png"/><Relationship Id="rId9" Type="http://schemas.openxmlformats.org/officeDocument/2006/relationships/image" Target="../media/image431.png"/><Relationship Id="rId10" Type="http://schemas.openxmlformats.org/officeDocument/2006/relationships/image" Target="../media/image432.png"/><Relationship Id="rId11" Type="http://schemas.openxmlformats.org/officeDocument/2006/relationships/image" Target="../media/image433.png"/><Relationship Id="rId12" Type="http://schemas.openxmlformats.org/officeDocument/2006/relationships/image" Target="../media/image434.png"/><Relationship Id="rId13" Type="http://schemas.openxmlformats.org/officeDocument/2006/relationships/image" Target="../media/image435.png"/><Relationship Id="rId14" Type="http://schemas.openxmlformats.org/officeDocument/2006/relationships/image" Target="../media/image436.png"/><Relationship Id="rId15" Type="http://schemas.openxmlformats.org/officeDocument/2006/relationships/image" Target="../media/image437.png"/><Relationship Id="rId16" Type="http://schemas.openxmlformats.org/officeDocument/2006/relationships/image" Target="../media/image438.png"/><Relationship Id="rId17" Type="http://schemas.openxmlformats.org/officeDocument/2006/relationships/image" Target="../media/image439.png"/><Relationship Id="rId18" Type="http://schemas.openxmlformats.org/officeDocument/2006/relationships/image" Target="../media/image440.png"/><Relationship Id="rId19" Type="http://schemas.openxmlformats.org/officeDocument/2006/relationships/image" Target="../media/image441.png"/><Relationship Id="rId20" Type="http://schemas.openxmlformats.org/officeDocument/2006/relationships/image" Target="../media/image442.png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43.png"/><Relationship Id="rId3" Type="http://schemas.openxmlformats.org/officeDocument/2006/relationships/image" Target="../media/image444.png"/><Relationship Id="rId4" Type="http://schemas.openxmlformats.org/officeDocument/2006/relationships/image" Target="../media/image445.png"/><Relationship Id="rId5" Type="http://schemas.openxmlformats.org/officeDocument/2006/relationships/image" Target="../media/image446.png"/><Relationship Id="rId6" Type="http://schemas.openxmlformats.org/officeDocument/2006/relationships/image" Target="../media/image447.png"/><Relationship Id="rId7" Type="http://schemas.openxmlformats.org/officeDocument/2006/relationships/image" Target="../media/image448.png"/><Relationship Id="rId8" Type="http://schemas.openxmlformats.org/officeDocument/2006/relationships/image" Target="../media/image449.png"/><Relationship Id="rId9" Type="http://schemas.openxmlformats.org/officeDocument/2006/relationships/image" Target="../media/image450.png"/><Relationship Id="rId10" Type="http://schemas.openxmlformats.org/officeDocument/2006/relationships/image" Target="../media/image451.png"/><Relationship Id="rId11" Type="http://schemas.openxmlformats.org/officeDocument/2006/relationships/image" Target="../media/image452.png"/><Relationship Id="rId12" Type="http://schemas.openxmlformats.org/officeDocument/2006/relationships/image" Target="../media/image453.png"/><Relationship Id="rId13" Type="http://schemas.openxmlformats.org/officeDocument/2006/relationships/image" Target="../media/image454.png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55.png"/><Relationship Id="rId3" Type="http://schemas.openxmlformats.org/officeDocument/2006/relationships/image" Target="../media/image456.png"/><Relationship Id="rId4" Type="http://schemas.openxmlformats.org/officeDocument/2006/relationships/image" Target="../media/image457.png"/><Relationship Id="rId5" Type="http://schemas.openxmlformats.org/officeDocument/2006/relationships/image" Target="../media/image458.png"/><Relationship Id="rId6" Type="http://schemas.openxmlformats.org/officeDocument/2006/relationships/image" Target="../media/image459.png"/><Relationship Id="rId7" Type="http://schemas.openxmlformats.org/officeDocument/2006/relationships/image" Target="../media/image460.png"/><Relationship Id="rId8" Type="http://schemas.openxmlformats.org/officeDocument/2006/relationships/image" Target="../media/image461.png"/><Relationship Id="rId9" Type="http://schemas.openxmlformats.org/officeDocument/2006/relationships/image" Target="../media/image462.png"/><Relationship Id="rId10" Type="http://schemas.openxmlformats.org/officeDocument/2006/relationships/image" Target="../media/image463.png"/><Relationship Id="rId11" Type="http://schemas.openxmlformats.org/officeDocument/2006/relationships/image" Target="../media/image464.png"/><Relationship Id="rId12" Type="http://schemas.openxmlformats.org/officeDocument/2006/relationships/image" Target="../media/image465.png"/><Relationship Id="rId13" Type="http://schemas.openxmlformats.org/officeDocument/2006/relationships/image" Target="../media/image466.png"/><Relationship Id="rId14" Type="http://schemas.openxmlformats.org/officeDocument/2006/relationships/image" Target="../media/image467.png"/><Relationship Id="rId15" Type="http://schemas.openxmlformats.org/officeDocument/2006/relationships/image" Target="../media/image468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6" Type="http://schemas.openxmlformats.org/officeDocument/2006/relationships/image" Target="../media/image35.png"/><Relationship Id="rId7" Type="http://schemas.openxmlformats.org/officeDocument/2006/relationships/image" Target="../media/image36.png"/></Relationships>
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69.png"/><Relationship Id="rId3" Type="http://schemas.openxmlformats.org/officeDocument/2006/relationships/image" Target="../media/image470.png"/><Relationship Id="rId4" Type="http://schemas.openxmlformats.org/officeDocument/2006/relationships/image" Target="../media/image471.png"/><Relationship Id="rId5" Type="http://schemas.openxmlformats.org/officeDocument/2006/relationships/image" Target="../media/image472.png"/><Relationship Id="rId6" Type="http://schemas.openxmlformats.org/officeDocument/2006/relationships/image" Target="../media/image473.png"/><Relationship Id="rId7" Type="http://schemas.openxmlformats.org/officeDocument/2006/relationships/image" Target="../media/image474.png"/><Relationship Id="rId8" Type="http://schemas.openxmlformats.org/officeDocument/2006/relationships/image" Target="../media/image475.png"/><Relationship Id="rId9" Type="http://schemas.openxmlformats.org/officeDocument/2006/relationships/image" Target="../media/image476.png"/><Relationship Id="rId10" Type="http://schemas.openxmlformats.org/officeDocument/2006/relationships/image" Target="../media/image477.png"/><Relationship Id="rId11" Type="http://schemas.openxmlformats.org/officeDocument/2006/relationships/image" Target="../media/image478.png"/><Relationship Id="rId12" Type="http://schemas.openxmlformats.org/officeDocument/2006/relationships/image" Target="../media/image479.png"/><Relationship Id="rId13" Type="http://schemas.openxmlformats.org/officeDocument/2006/relationships/image" Target="../media/image480.png"/><Relationship Id="rId14" Type="http://schemas.openxmlformats.org/officeDocument/2006/relationships/image" Target="../media/image481.png"/><Relationship Id="rId15" Type="http://schemas.openxmlformats.org/officeDocument/2006/relationships/image" Target="../media/image482.png"/><Relationship Id="rId16" Type="http://schemas.openxmlformats.org/officeDocument/2006/relationships/image" Target="../media/image483.png"/><Relationship Id="rId17" Type="http://schemas.openxmlformats.org/officeDocument/2006/relationships/image" Target="../media/image484.png"/><Relationship Id="rId18" Type="http://schemas.openxmlformats.org/officeDocument/2006/relationships/image" Target="../media/image485.png"/><Relationship Id="rId19" Type="http://schemas.openxmlformats.org/officeDocument/2006/relationships/image" Target="../media/image486.png"/><Relationship Id="rId20" Type="http://schemas.openxmlformats.org/officeDocument/2006/relationships/image" Target="../media/image487.png"/></Relationships>

</file>

<file path=ppt/slides/_rels/slide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88.png"/><Relationship Id="rId3" Type="http://schemas.openxmlformats.org/officeDocument/2006/relationships/image" Target="../media/image489.png"/><Relationship Id="rId4" Type="http://schemas.openxmlformats.org/officeDocument/2006/relationships/image" Target="../media/image490.png"/><Relationship Id="rId5" Type="http://schemas.openxmlformats.org/officeDocument/2006/relationships/image" Target="../media/image491.png"/><Relationship Id="rId6" Type="http://schemas.openxmlformats.org/officeDocument/2006/relationships/image" Target="../media/image492.png"/><Relationship Id="rId7" Type="http://schemas.openxmlformats.org/officeDocument/2006/relationships/image" Target="../media/image493.png"/><Relationship Id="rId8" Type="http://schemas.openxmlformats.org/officeDocument/2006/relationships/image" Target="../media/image494.png"/><Relationship Id="rId9" Type="http://schemas.openxmlformats.org/officeDocument/2006/relationships/image" Target="../media/image495.png"/><Relationship Id="rId10" Type="http://schemas.openxmlformats.org/officeDocument/2006/relationships/image" Target="../media/image496.png"/><Relationship Id="rId11" Type="http://schemas.openxmlformats.org/officeDocument/2006/relationships/image" Target="../media/image497.png"/><Relationship Id="rId12" Type="http://schemas.openxmlformats.org/officeDocument/2006/relationships/image" Target="../media/image498.png"/><Relationship Id="rId13" Type="http://schemas.openxmlformats.org/officeDocument/2006/relationships/image" Target="../media/image499.png"/><Relationship Id="rId14" Type="http://schemas.openxmlformats.org/officeDocument/2006/relationships/image" Target="../media/image500.png"/><Relationship Id="rId15" Type="http://schemas.openxmlformats.org/officeDocument/2006/relationships/image" Target="../media/image501.png"/><Relationship Id="rId16" Type="http://schemas.openxmlformats.org/officeDocument/2006/relationships/image" Target="../media/image502.png"/><Relationship Id="rId17" Type="http://schemas.openxmlformats.org/officeDocument/2006/relationships/image" Target="../media/image503.png"/><Relationship Id="rId18" Type="http://schemas.openxmlformats.org/officeDocument/2006/relationships/image" Target="../media/image504.png"/><Relationship Id="rId19" Type="http://schemas.openxmlformats.org/officeDocument/2006/relationships/image" Target="../media/image505.png"/><Relationship Id="rId20" Type="http://schemas.openxmlformats.org/officeDocument/2006/relationships/image" Target="../media/image506.png"/><Relationship Id="rId21" Type="http://schemas.openxmlformats.org/officeDocument/2006/relationships/image" Target="../media/image507.png"/><Relationship Id="rId22" Type="http://schemas.openxmlformats.org/officeDocument/2006/relationships/image" Target="../media/image508.png"/><Relationship Id="rId23" Type="http://schemas.openxmlformats.org/officeDocument/2006/relationships/image" Target="../media/image509.png"/></Relationships>

</file>

<file path=ppt/slides/_rels/slide3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10.png"/><Relationship Id="rId3" Type="http://schemas.openxmlformats.org/officeDocument/2006/relationships/image" Target="../media/image511.png"/><Relationship Id="rId4" Type="http://schemas.openxmlformats.org/officeDocument/2006/relationships/image" Target="../media/image512.png"/><Relationship Id="rId5" Type="http://schemas.openxmlformats.org/officeDocument/2006/relationships/image" Target="../media/image513.png"/><Relationship Id="rId6" Type="http://schemas.openxmlformats.org/officeDocument/2006/relationships/image" Target="../media/image514.png"/><Relationship Id="rId7" Type="http://schemas.openxmlformats.org/officeDocument/2006/relationships/image" Target="../media/image515.png"/><Relationship Id="rId8" Type="http://schemas.openxmlformats.org/officeDocument/2006/relationships/image" Target="../media/image516.png"/><Relationship Id="rId9" Type="http://schemas.openxmlformats.org/officeDocument/2006/relationships/image" Target="../media/image517.png"/><Relationship Id="rId10" Type="http://schemas.openxmlformats.org/officeDocument/2006/relationships/image" Target="../media/image518.png"/><Relationship Id="rId11" Type="http://schemas.openxmlformats.org/officeDocument/2006/relationships/image" Target="../media/image519.png"/><Relationship Id="rId12" Type="http://schemas.openxmlformats.org/officeDocument/2006/relationships/image" Target="../media/image520.png"/><Relationship Id="rId13" Type="http://schemas.openxmlformats.org/officeDocument/2006/relationships/image" Target="../media/image521.png"/><Relationship Id="rId14" Type="http://schemas.openxmlformats.org/officeDocument/2006/relationships/image" Target="../media/image522.png"/><Relationship Id="rId15" Type="http://schemas.openxmlformats.org/officeDocument/2006/relationships/image" Target="../media/image523.png"/><Relationship Id="rId16" Type="http://schemas.openxmlformats.org/officeDocument/2006/relationships/image" Target="../media/image524.png"/><Relationship Id="rId17" Type="http://schemas.openxmlformats.org/officeDocument/2006/relationships/image" Target="../media/image525.png"/><Relationship Id="rId18" Type="http://schemas.openxmlformats.org/officeDocument/2006/relationships/image" Target="../media/image526.png"/><Relationship Id="rId19" Type="http://schemas.openxmlformats.org/officeDocument/2006/relationships/image" Target="../media/image527.png"/><Relationship Id="rId20" Type="http://schemas.openxmlformats.org/officeDocument/2006/relationships/image" Target="../media/image528.png"/><Relationship Id="rId21" Type="http://schemas.openxmlformats.org/officeDocument/2006/relationships/image" Target="../media/image529.png"/><Relationship Id="rId22" Type="http://schemas.openxmlformats.org/officeDocument/2006/relationships/image" Target="../media/image530.png"/><Relationship Id="rId23" Type="http://schemas.openxmlformats.org/officeDocument/2006/relationships/image" Target="../media/image531.png"/><Relationship Id="rId24" Type="http://schemas.openxmlformats.org/officeDocument/2006/relationships/image" Target="../media/image532.png"/><Relationship Id="rId25" Type="http://schemas.openxmlformats.org/officeDocument/2006/relationships/image" Target="../media/image533.png"/><Relationship Id="rId26" Type="http://schemas.openxmlformats.org/officeDocument/2006/relationships/image" Target="../media/image534.png"/></Relationships>

</file>

<file path=ppt/slides/_rels/slide3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35.png"/><Relationship Id="rId3" Type="http://schemas.openxmlformats.org/officeDocument/2006/relationships/image" Target="../media/image536.png"/><Relationship Id="rId4" Type="http://schemas.openxmlformats.org/officeDocument/2006/relationships/image" Target="../media/image537.png"/><Relationship Id="rId5" Type="http://schemas.openxmlformats.org/officeDocument/2006/relationships/image" Target="../media/image538.png"/><Relationship Id="rId6" Type="http://schemas.openxmlformats.org/officeDocument/2006/relationships/image" Target="../media/image539.png"/><Relationship Id="rId7" Type="http://schemas.openxmlformats.org/officeDocument/2006/relationships/image" Target="../media/image540.png"/><Relationship Id="rId8" Type="http://schemas.openxmlformats.org/officeDocument/2006/relationships/image" Target="../media/image541.png"/><Relationship Id="rId9" Type="http://schemas.openxmlformats.org/officeDocument/2006/relationships/image" Target="../media/image542.png"/><Relationship Id="rId10" Type="http://schemas.openxmlformats.org/officeDocument/2006/relationships/image" Target="../media/image543.png"/><Relationship Id="rId11" Type="http://schemas.openxmlformats.org/officeDocument/2006/relationships/image" Target="../media/image544.png"/><Relationship Id="rId12" Type="http://schemas.openxmlformats.org/officeDocument/2006/relationships/image" Target="../media/image545.png"/><Relationship Id="rId13" Type="http://schemas.openxmlformats.org/officeDocument/2006/relationships/image" Target="../media/image546.png"/><Relationship Id="rId14" Type="http://schemas.openxmlformats.org/officeDocument/2006/relationships/image" Target="../media/image547.png"/></Relationships>

</file>

<file path=ppt/slides/_rels/slide3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48.png"/><Relationship Id="rId3" Type="http://schemas.openxmlformats.org/officeDocument/2006/relationships/image" Target="../media/image549.png"/><Relationship Id="rId4" Type="http://schemas.openxmlformats.org/officeDocument/2006/relationships/image" Target="../media/image550.png"/><Relationship Id="rId5" Type="http://schemas.openxmlformats.org/officeDocument/2006/relationships/image" Target="../media/image551.png"/><Relationship Id="rId6" Type="http://schemas.openxmlformats.org/officeDocument/2006/relationships/image" Target="../media/image552.png"/><Relationship Id="rId7" Type="http://schemas.openxmlformats.org/officeDocument/2006/relationships/image" Target="../media/image553.png"/><Relationship Id="rId8" Type="http://schemas.openxmlformats.org/officeDocument/2006/relationships/image" Target="../media/image554.png"/><Relationship Id="rId9" Type="http://schemas.openxmlformats.org/officeDocument/2006/relationships/image" Target="../media/image555.png"/><Relationship Id="rId10" Type="http://schemas.openxmlformats.org/officeDocument/2006/relationships/image" Target="../media/image556.png"/></Relationships>

</file>

<file path=ppt/slides/_rels/slide3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57.png"/><Relationship Id="rId3" Type="http://schemas.openxmlformats.org/officeDocument/2006/relationships/image" Target="../media/image558.png"/><Relationship Id="rId4" Type="http://schemas.openxmlformats.org/officeDocument/2006/relationships/image" Target="../media/image559.png"/><Relationship Id="rId5" Type="http://schemas.openxmlformats.org/officeDocument/2006/relationships/image" Target="../media/image560.png"/><Relationship Id="rId6" Type="http://schemas.openxmlformats.org/officeDocument/2006/relationships/image" Target="../media/image561.png"/><Relationship Id="rId7" Type="http://schemas.openxmlformats.org/officeDocument/2006/relationships/image" Target="../media/image562.png"/><Relationship Id="rId8" Type="http://schemas.openxmlformats.org/officeDocument/2006/relationships/image" Target="../media/image563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7.png"/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6" Type="http://schemas.openxmlformats.org/officeDocument/2006/relationships/image" Target="../media/image41.png"/><Relationship Id="rId7" Type="http://schemas.openxmlformats.org/officeDocument/2006/relationships/image" Target="../media/image42.png"/><Relationship Id="rId8" Type="http://schemas.openxmlformats.org/officeDocument/2006/relationships/image" Target="../media/image43.png"/><Relationship Id="rId9" Type="http://schemas.openxmlformats.org/officeDocument/2006/relationships/image" Target="../media/image44.png"/><Relationship Id="rId10" Type="http://schemas.openxmlformats.org/officeDocument/2006/relationships/image" Target="../media/image45.png"/><Relationship Id="rId11" Type="http://schemas.openxmlformats.org/officeDocument/2006/relationships/image" Target="../media/image46.png"/><Relationship Id="rId12" Type="http://schemas.openxmlformats.org/officeDocument/2006/relationships/image" Target="../media/image47.png"/><Relationship Id="rId13" Type="http://schemas.openxmlformats.org/officeDocument/2006/relationships/image" Target="../media/image48.png"/><Relationship Id="rId14" Type="http://schemas.openxmlformats.org/officeDocument/2006/relationships/image" Target="../media/image49.png"/><Relationship Id="rId15" Type="http://schemas.openxmlformats.org/officeDocument/2006/relationships/image" Target="../media/image50.png"/><Relationship Id="rId16" Type="http://schemas.openxmlformats.org/officeDocument/2006/relationships/image" Target="../media/image51.png"/><Relationship Id="rId17" Type="http://schemas.openxmlformats.org/officeDocument/2006/relationships/image" Target="../media/image52.png"/><Relationship Id="rId18" Type="http://schemas.openxmlformats.org/officeDocument/2006/relationships/image" Target="../media/image53.png"/><Relationship Id="rId19" Type="http://schemas.openxmlformats.org/officeDocument/2006/relationships/image" Target="../media/image54.png"/><Relationship Id="rId20" Type="http://schemas.openxmlformats.org/officeDocument/2006/relationships/image" Target="../media/image55.png"/><Relationship Id="rId21" Type="http://schemas.openxmlformats.org/officeDocument/2006/relationships/image" Target="../media/image56.png"/><Relationship Id="rId22" Type="http://schemas.openxmlformats.org/officeDocument/2006/relationships/image" Target="../media/image57.png"/><Relationship Id="rId23" Type="http://schemas.openxmlformats.org/officeDocument/2006/relationships/image" Target="../media/image58.png"/><Relationship Id="rId24" Type="http://schemas.openxmlformats.org/officeDocument/2006/relationships/image" Target="../media/image59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0.png"/><Relationship Id="rId3" Type="http://schemas.openxmlformats.org/officeDocument/2006/relationships/image" Target="../media/image61.png"/><Relationship Id="rId4" Type="http://schemas.openxmlformats.org/officeDocument/2006/relationships/image" Target="../media/image62.png"/><Relationship Id="rId5" Type="http://schemas.openxmlformats.org/officeDocument/2006/relationships/image" Target="../media/image63.png"/><Relationship Id="rId6" Type="http://schemas.openxmlformats.org/officeDocument/2006/relationships/image" Target="../media/image64.png"/><Relationship Id="rId7" Type="http://schemas.openxmlformats.org/officeDocument/2006/relationships/image" Target="../media/image65.png"/><Relationship Id="rId8" Type="http://schemas.openxmlformats.org/officeDocument/2006/relationships/image" Target="../media/image66.png"/><Relationship Id="rId9" Type="http://schemas.openxmlformats.org/officeDocument/2006/relationships/image" Target="../media/image67.png"/><Relationship Id="rId10" Type="http://schemas.openxmlformats.org/officeDocument/2006/relationships/image" Target="../media/image68.png"/><Relationship Id="rId11" Type="http://schemas.openxmlformats.org/officeDocument/2006/relationships/image" Target="../media/image69.png"/><Relationship Id="rId12" Type="http://schemas.openxmlformats.org/officeDocument/2006/relationships/image" Target="../media/image70.png"/><Relationship Id="rId13" Type="http://schemas.openxmlformats.org/officeDocument/2006/relationships/image" Target="../media/image71.png"/><Relationship Id="rId14" Type="http://schemas.openxmlformats.org/officeDocument/2006/relationships/image" Target="../media/image72.png"/><Relationship Id="rId15" Type="http://schemas.openxmlformats.org/officeDocument/2006/relationships/image" Target="../media/image73.png"/><Relationship Id="rId16" Type="http://schemas.openxmlformats.org/officeDocument/2006/relationships/image" Target="../media/image74.png"/><Relationship Id="rId17" Type="http://schemas.openxmlformats.org/officeDocument/2006/relationships/image" Target="../media/image75.png"/><Relationship Id="rId18" Type="http://schemas.openxmlformats.org/officeDocument/2006/relationships/image" Target="../media/image76.png"/><Relationship Id="rId19" Type="http://schemas.openxmlformats.org/officeDocument/2006/relationships/image" Target="../media/image77.png"/><Relationship Id="rId20" Type="http://schemas.openxmlformats.org/officeDocument/2006/relationships/image" Target="../media/image78.png"/><Relationship Id="rId21" Type="http://schemas.openxmlformats.org/officeDocument/2006/relationships/image" Target="../media/image79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0.png"/><Relationship Id="rId3" Type="http://schemas.openxmlformats.org/officeDocument/2006/relationships/image" Target="../media/image81.png"/><Relationship Id="rId4" Type="http://schemas.openxmlformats.org/officeDocument/2006/relationships/image" Target="../media/image82.png"/><Relationship Id="rId5" Type="http://schemas.openxmlformats.org/officeDocument/2006/relationships/image" Target="../media/image83.png"/><Relationship Id="rId6" Type="http://schemas.openxmlformats.org/officeDocument/2006/relationships/image" Target="../media/image84.png"/><Relationship Id="rId7" Type="http://schemas.openxmlformats.org/officeDocument/2006/relationships/image" Target="../media/image85.png"/><Relationship Id="rId8" Type="http://schemas.openxmlformats.org/officeDocument/2006/relationships/image" Target="../media/image86.png"/><Relationship Id="rId9" Type="http://schemas.openxmlformats.org/officeDocument/2006/relationships/image" Target="../media/image87.png"/><Relationship Id="rId10" Type="http://schemas.openxmlformats.org/officeDocument/2006/relationships/image" Target="../media/image88.png"/><Relationship Id="rId11" Type="http://schemas.openxmlformats.org/officeDocument/2006/relationships/image" Target="../media/image89.png"/><Relationship Id="rId12" Type="http://schemas.openxmlformats.org/officeDocument/2006/relationships/image" Target="../media/image90.png"/><Relationship Id="rId13" Type="http://schemas.openxmlformats.org/officeDocument/2006/relationships/image" Target="../media/image91.png"/><Relationship Id="rId14" Type="http://schemas.openxmlformats.org/officeDocument/2006/relationships/image" Target="../media/image92.png"/><Relationship Id="rId15" Type="http://schemas.openxmlformats.org/officeDocument/2006/relationships/image" Target="../media/image93.png"/><Relationship Id="rId16" Type="http://schemas.openxmlformats.org/officeDocument/2006/relationships/image" Target="../media/image94.png"/><Relationship Id="rId17" Type="http://schemas.openxmlformats.org/officeDocument/2006/relationships/image" Target="../media/image95.png"/><Relationship Id="rId18" Type="http://schemas.openxmlformats.org/officeDocument/2006/relationships/image" Target="../media/image96.png"/><Relationship Id="rId19" Type="http://schemas.openxmlformats.org/officeDocument/2006/relationships/image" Target="../media/image97.png"/><Relationship Id="rId20" Type="http://schemas.openxmlformats.org/officeDocument/2006/relationships/image" Target="../media/image98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9.png"/><Relationship Id="rId3" Type="http://schemas.openxmlformats.org/officeDocument/2006/relationships/image" Target="../media/image100.png"/><Relationship Id="rId4" Type="http://schemas.openxmlformats.org/officeDocument/2006/relationships/image" Target="../media/image101.png"/><Relationship Id="rId5" Type="http://schemas.openxmlformats.org/officeDocument/2006/relationships/image" Target="../media/image102.png"/><Relationship Id="rId6" Type="http://schemas.openxmlformats.org/officeDocument/2006/relationships/image" Target="../media/image103.png"/><Relationship Id="rId7" Type="http://schemas.openxmlformats.org/officeDocument/2006/relationships/image" Target="../media/image104.png"/><Relationship Id="rId8" Type="http://schemas.openxmlformats.org/officeDocument/2006/relationships/image" Target="../media/image105.png"/><Relationship Id="rId9" Type="http://schemas.openxmlformats.org/officeDocument/2006/relationships/image" Target="../media/image106.png"/><Relationship Id="rId10" Type="http://schemas.openxmlformats.org/officeDocument/2006/relationships/image" Target="../media/image107.png"/><Relationship Id="rId11" Type="http://schemas.openxmlformats.org/officeDocument/2006/relationships/image" Target="../media/image108.png"/><Relationship Id="rId12" Type="http://schemas.openxmlformats.org/officeDocument/2006/relationships/image" Target="../media/image109.png"/><Relationship Id="rId13" Type="http://schemas.openxmlformats.org/officeDocument/2006/relationships/image" Target="../media/image110.png"/><Relationship Id="rId14" Type="http://schemas.openxmlformats.org/officeDocument/2006/relationships/image" Target="../media/image111.png"/><Relationship Id="rId15" Type="http://schemas.openxmlformats.org/officeDocument/2006/relationships/image" Target="../media/image112.png"/><Relationship Id="rId16" Type="http://schemas.openxmlformats.org/officeDocument/2006/relationships/image" Target="../media/image113.png"/><Relationship Id="rId17" Type="http://schemas.openxmlformats.org/officeDocument/2006/relationships/image" Target="../media/image114.png"/><Relationship Id="rId18" Type="http://schemas.openxmlformats.org/officeDocument/2006/relationships/image" Target="../media/image115.png"/><Relationship Id="rId19" Type="http://schemas.openxmlformats.org/officeDocument/2006/relationships/image" Target="../media/image116.png"/><Relationship Id="rId20" Type="http://schemas.openxmlformats.org/officeDocument/2006/relationships/image" Target="../media/image117.png"/><Relationship Id="rId21" Type="http://schemas.openxmlformats.org/officeDocument/2006/relationships/image" Target="../media/image118.png"/><Relationship Id="rId22" Type="http://schemas.openxmlformats.org/officeDocument/2006/relationships/image" Target="../media/image119.png"/><Relationship Id="rId23" Type="http://schemas.openxmlformats.org/officeDocument/2006/relationships/image" Target="../media/image120.png"/><Relationship Id="rId24" Type="http://schemas.openxmlformats.org/officeDocument/2006/relationships/image" Target="../media/image121.png"/><Relationship Id="rId25" Type="http://schemas.openxmlformats.org/officeDocument/2006/relationships/image" Target="../media/image122.png"/><Relationship Id="rId26" Type="http://schemas.openxmlformats.org/officeDocument/2006/relationships/image" Target="../media/image123.png"/><Relationship Id="rId27" Type="http://schemas.openxmlformats.org/officeDocument/2006/relationships/image" Target="../media/image124.png"/><Relationship Id="rId28" Type="http://schemas.openxmlformats.org/officeDocument/2006/relationships/image" Target="../media/image125.png"/><Relationship Id="rId29" Type="http://schemas.openxmlformats.org/officeDocument/2006/relationships/image" Target="../media/image126.png"/><Relationship Id="rId30" Type="http://schemas.openxmlformats.org/officeDocument/2006/relationships/image" Target="../media/image127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8.png"/><Relationship Id="rId3" Type="http://schemas.openxmlformats.org/officeDocument/2006/relationships/image" Target="../media/image129.png"/><Relationship Id="rId4" Type="http://schemas.openxmlformats.org/officeDocument/2006/relationships/image" Target="../media/image130.png"/><Relationship Id="rId5" Type="http://schemas.openxmlformats.org/officeDocument/2006/relationships/image" Target="../media/image131.png"/><Relationship Id="rId6" Type="http://schemas.openxmlformats.org/officeDocument/2006/relationships/image" Target="../media/image132.png"/><Relationship Id="rId7" Type="http://schemas.openxmlformats.org/officeDocument/2006/relationships/image" Target="../media/image133.png"/><Relationship Id="rId8" Type="http://schemas.openxmlformats.org/officeDocument/2006/relationships/image" Target="../media/image134.png"/><Relationship Id="rId9" Type="http://schemas.openxmlformats.org/officeDocument/2006/relationships/image" Target="../media/image135.png"/><Relationship Id="rId10" Type="http://schemas.openxmlformats.org/officeDocument/2006/relationships/image" Target="../media/image136.png"/><Relationship Id="rId11" Type="http://schemas.openxmlformats.org/officeDocument/2006/relationships/image" Target="../media/image137.png"/><Relationship Id="rId12" Type="http://schemas.openxmlformats.org/officeDocument/2006/relationships/image" Target="../media/image138.png"/><Relationship Id="rId13" Type="http://schemas.openxmlformats.org/officeDocument/2006/relationships/image" Target="../media/image139.png"/><Relationship Id="rId14" Type="http://schemas.openxmlformats.org/officeDocument/2006/relationships/image" Target="../media/image140.png"/><Relationship Id="rId15" Type="http://schemas.openxmlformats.org/officeDocument/2006/relationships/image" Target="../media/image141.png"/><Relationship Id="rId16" Type="http://schemas.openxmlformats.org/officeDocument/2006/relationships/image" Target="../media/image142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3.png"/><Relationship Id="rId3" Type="http://schemas.openxmlformats.org/officeDocument/2006/relationships/image" Target="../media/image144.png"/><Relationship Id="rId4" Type="http://schemas.openxmlformats.org/officeDocument/2006/relationships/image" Target="../media/image145.png"/><Relationship Id="rId5" Type="http://schemas.openxmlformats.org/officeDocument/2006/relationships/image" Target="../media/image146.png"/><Relationship Id="rId6" Type="http://schemas.openxmlformats.org/officeDocument/2006/relationships/image" Target="../media/image147.png"/><Relationship Id="rId7" Type="http://schemas.openxmlformats.org/officeDocument/2006/relationships/image" Target="../media/image148.png"/><Relationship Id="rId8" Type="http://schemas.openxmlformats.org/officeDocument/2006/relationships/image" Target="../media/image149.png"/><Relationship Id="rId9" Type="http://schemas.openxmlformats.org/officeDocument/2006/relationships/image" Target="../media/image150.png"/><Relationship Id="rId10" Type="http://schemas.openxmlformats.org/officeDocument/2006/relationships/image" Target="../media/image151.png"/><Relationship Id="rId11" Type="http://schemas.openxmlformats.org/officeDocument/2006/relationships/image" Target="../media/image152.png"/><Relationship Id="rId12" Type="http://schemas.openxmlformats.org/officeDocument/2006/relationships/image" Target="../media/image153.png"/><Relationship Id="rId13" Type="http://schemas.openxmlformats.org/officeDocument/2006/relationships/image" Target="../media/image154.png"/><Relationship Id="rId14" Type="http://schemas.openxmlformats.org/officeDocument/2006/relationships/image" Target="../media/image155.png"/><Relationship Id="rId15" Type="http://schemas.openxmlformats.org/officeDocument/2006/relationships/image" Target="../media/image156.png"/><Relationship Id="rId16" Type="http://schemas.openxmlformats.org/officeDocument/2006/relationships/image" Target="../media/image157.png"/><Relationship Id="rId17" Type="http://schemas.openxmlformats.org/officeDocument/2006/relationships/image" Target="../media/image158.png"/><Relationship Id="rId18" Type="http://schemas.openxmlformats.org/officeDocument/2006/relationships/image" Target="../media/image159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98679" y="5863722"/>
            <a:ext cx="13478245" cy="159996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431267" y="9375202"/>
            <a:ext cx="19148248" cy="114889"/>
            <a:chOff x="-431267" y="9375202"/>
            <a:chExt cx="19148248" cy="11488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-431267" y="9375202"/>
              <a:ext cx="19148248" cy="11488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84867" y="8316042"/>
            <a:ext cx="3223169" cy="71504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68265" y="7267192"/>
            <a:ext cx="8293229" cy="93331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3189982" y="7271563"/>
            <a:ext cx="4221358" cy="114889"/>
            <a:chOff x="13189982" y="7271563"/>
            <a:chExt cx="4221358" cy="11488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5400000">
              <a:off x="13189982" y="7271563"/>
              <a:ext cx="4221358" cy="11488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926857" y="6530372"/>
            <a:ext cx="272963" cy="262181"/>
            <a:chOff x="16926857" y="6530372"/>
            <a:chExt cx="272963" cy="26218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926857" y="6530372"/>
              <a:ext cx="272963" cy="262181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 rot="-16200000">
            <a:off x="16717827" y="7126373"/>
            <a:ext cx="650482" cy="35238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-1409524" y="-247619"/>
            <a:ext cx="20571429" cy="5842767"/>
            <a:chOff x="-1409524" y="-247619"/>
            <a:chExt cx="20571429" cy="584276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1409524" y="-247619"/>
              <a:ext cx="20571429" cy="584276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593272" y="322967"/>
            <a:ext cx="5382822" cy="5262657"/>
            <a:chOff x="5593272" y="322967"/>
            <a:chExt cx="5382822" cy="526265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593272" y="322967"/>
              <a:ext cx="5382822" cy="526265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312675" y="265465"/>
            <a:ext cx="5002722" cy="3641981"/>
            <a:chOff x="10312675" y="265465"/>
            <a:chExt cx="5002722" cy="364198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312675" y="265465"/>
              <a:ext cx="5002722" cy="364198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576027" y="9715"/>
            <a:ext cx="11719051" cy="10504570"/>
            <a:chOff x="6576027" y="9715"/>
            <a:chExt cx="11719051" cy="1050457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76027" y="9715"/>
              <a:ext cx="11719051" cy="1050457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85154" y="4382764"/>
            <a:ext cx="3403982" cy="91426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15630" y="2475039"/>
            <a:ext cx="2251515" cy="54855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63620" y="5423754"/>
            <a:ext cx="4693585" cy="109627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1885070" y="5308849"/>
            <a:ext cx="5908526" cy="78180"/>
            <a:chOff x="-1885070" y="5308849"/>
            <a:chExt cx="5908526" cy="7818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-1885070" y="5308849"/>
              <a:ext cx="5908526" cy="78180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729335" y="6752288"/>
            <a:ext cx="2869134" cy="914263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807792" y="7793277"/>
            <a:ext cx="4226220" cy="502843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 rot="5400000">
            <a:off x="14800830" y="2325834"/>
            <a:ext cx="4253548" cy="114283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370024" y="6450693"/>
            <a:ext cx="3969334" cy="3158472"/>
            <a:chOff x="5370024" y="6450693"/>
            <a:chExt cx="3969334" cy="315847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370024" y="6450693"/>
              <a:ext cx="3969334" cy="315847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782697" y="8653942"/>
            <a:ext cx="1923198" cy="2412650"/>
            <a:chOff x="3782697" y="8653942"/>
            <a:chExt cx="1923198" cy="241265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980000">
              <a:off x="3782697" y="8653942"/>
              <a:ext cx="1923198" cy="241265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373738" y="3091575"/>
            <a:ext cx="7618839" cy="5661014"/>
            <a:chOff x="7373738" y="3091575"/>
            <a:chExt cx="7618839" cy="566101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373738" y="3091575"/>
              <a:ext cx="7618839" cy="566101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324246" y="6619170"/>
            <a:ext cx="3947093" cy="3733211"/>
            <a:chOff x="14324246" y="6619170"/>
            <a:chExt cx="3947093" cy="3733211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4324246" y="6619170"/>
              <a:ext cx="3947093" cy="373321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-523810" y="2354677"/>
            <a:ext cx="2111825" cy="793930"/>
            <a:chOff x="-523810" y="2354677"/>
            <a:chExt cx="2111825" cy="793930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-523810" y="2354677"/>
              <a:ext cx="2111825" cy="79393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-523810" y="4478000"/>
            <a:ext cx="2111825" cy="793930"/>
            <a:chOff x="-523810" y="4478000"/>
            <a:chExt cx="2111825" cy="793930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-523810" y="4478000"/>
              <a:ext cx="2111825" cy="79393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-523810" y="6809429"/>
            <a:ext cx="2111825" cy="793930"/>
            <a:chOff x="-523810" y="6809429"/>
            <a:chExt cx="2111825" cy="793930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-523810" y="6809429"/>
              <a:ext cx="2111825" cy="793930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4064966" y="242402"/>
            <a:ext cx="3999084" cy="471734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342334" y="548584"/>
            <a:ext cx="865107" cy="571415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333674" y="1227896"/>
            <a:ext cx="1012667" cy="502843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346826" y="1138711"/>
            <a:ext cx="3491449" cy="114889"/>
            <a:chOff x="346826" y="1138711"/>
            <a:chExt cx="3491449" cy="114889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10800000">
              <a:off x="346826" y="1138711"/>
              <a:ext cx="3491449" cy="11488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979233" y="-152189"/>
            <a:ext cx="4315845" cy="10504570"/>
            <a:chOff x="13979233" y="-152189"/>
            <a:chExt cx="4315845" cy="1050457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979233" y="-152189"/>
              <a:ext cx="4315845" cy="1050457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85154" y="5020859"/>
            <a:ext cx="4277740" cy="91426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830634" y="4029052"/>
            <a:ext cx="4641770" cy="54855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63620" y="6061849"/>
            <a:ext cx="6656312" cy="50284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1505480" y="6472052"/>
            <a:ext cx="5191501" cy="64777"/>
            <a:chOff x="-1505480" y="6472052"/>
            <a:chExt cx="5191501" cy="6477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-1505480" y="6472052"/>
              <a:ext cx="5191501" cy="64777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719439" y="6701868"/>
            <a:ext cx="6078779" cy="502843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 rot="5400000">
            <a:off x="13932384" y="4042424"/>
            <a:ext cx="6838565" cy="114283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261533" y="849249"/>
            <a:ext cx="6171429" cy="4978125"/>
            <a:chOff x="7261533" y="849249"/>
            <a:chExt cx="6171429" cy="497812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261533" y="849249"/>
              <a:ext cx="6171429" cy="497812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807804" y="6280457"/>
            <a:ext cx="5926726" cy="3846445"/>
            <a:chOff x="7807804" y="6280457"/>
            <a:chExt cx="5926726" cy="384644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807804" y="6280457"/>
              <a:ext cx="5926726" cy="384644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164559" y="839725"/>
            <a:ext cx="1247840" cy="1588500"/>
            <a:chOff x="12164559" y="839725"/>
            <a:chExt cx="1247840" cy="1588500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164559" y="839725"/>
              <a:ext cx="1247840" cy="158850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-408805" y="3908690"/>
            <a:ext cx="2111825" cy="793930"/>
            <a:chOff x="-408805" y="3908690"/>
            <a:chExt cx="2111825" cy="793930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-408805" y="3908690"/>
              <a:ext cx="2111825" cy="793930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4064966" y="242402"/>
            <a:ext cx="3999084" cy="471734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342334" y="548584"/>
            <a:ext cx="865107" cy="571415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333674" y="1227896"/>
            <a:ext cx="2508511" cy="502843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346826" y="1138711"/>
            <a:ext cx="3491449" cy="114889"/>
            <a:chOff x="346826" y="1138711"/>
            <a:chExt cx="3491449" cy="114889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10800000">
              <a:off x="346826" y="1138711"/>
              <a:ext cx="3491449" cy="11488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3A4C9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85714" y="590476"/>
            <a:ext cx="18857143" cy="5790476"/>
            <a:chOff x="-285714" y="590476"/>
            <a:chExt cx="18857143" cy="579047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85714" y="590476"/>
              <a:ext cx="18857143" cy="579047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1576" y="1657192"/>
            <a:ext cx="14430502" cy="319992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1363342" y="4512489"/>
            <a:ext cx="9830548" cy="1413118"/>
            <a:chOff x="-1363342" y="4512489"/>
            <a:chExt cx="9830548" cy="141311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363342" y="4512489"/>
              <a:ext cx="9830548" cy="1413118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22994" y="4914291"/>
            <a:ext cx="3156131" cy="54855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152381" y="9428571"/>
            <a:ext cx="19371429" cy="1085714"/>
            <a:chOff x="-152381" y="9428571"/>
            <a:chExt cx="19371429" cy="108571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152381" y="9428571"/>
              <a:ext cx="19371429" cy="1085714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07298" y="817363"/>
            <a:ext cx="1313949" cy="114282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-431267" y="9375202"/>
            <a:ext cx="19148248" cy="114889"/>
            <a:chOff x="-431267" y="9375202"/>
            <a:chExt cx="19148248" cy="11488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0800000">
              <a:off x="-431267" y="9375202"/>
              <a:ext cx="19148248" cy="114889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220858" y="9536953"/>
            <a:ext cx="3131503" cy="38856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2114286" y="4512489"/>
            <a:ext cx="6171429" cy="4227000"/>
            <a:chOff x="12114286" y="4512489"/>
            <a:chExt cx="6171429" cy="4227000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114286" y="4512489"/>
              <a:ext cx="6171429" cy="4227000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4079341" y="787034"/>
            <a:ext cx="3999084" cy="471734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12267" y="2482130"/>
            <a:ext cx="3085714" cy="2095315"/>
            <a:chOff x="1512267" y="2482130"/>
            <a:chExt cx="3085714" cy="209531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">
              <a:off x="1512267" y="2482130"/>
              <a:ext cx="3085714" cy="209531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331247" y="2709343"/>
            <a:ext cx="2416494" cy="1640889"/>
            <a:chOff x="8331247" y="2709343"/>
            <a:chExt cx="2416494" cy="164088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31247" y="2709343"/>
              <a:ext cx="2416494" cy="164088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885714" y="2394825"/>
            <a:ext cx="3342857" cy="2269924"/>
            <a:chOff x="13885714" y="2394825"/>
            <a:chExt cx="3342857" cy="226992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885714" y="2394825"/>
              <a:ext cx="3342857" cy="226992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567387" y="6106234"/>
            <a:ext cx="2784994" cy="1891114"/>
            <a:chOff x="4567387" y="6106234"/>
            <a:chExt cx="2784994" cy="189111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67387" y="6106234"/>
              <a:ext cx="2784994" cy="18911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04762" y="3784435"/>
            <a:ext cx="16076190" cy="3233624"/>
            <a:chOff x="1104762" y="3784435"/>
            <a:chExt cx="16076190" cy="323362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04762" y="3784435"/>
              <a:ext cx="16076190" cy="323362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259584" y="6359520"/>
            <a:ext cx="2416494" cy="1640889"/>
            <a:chOff x="11259584" y="6359520"/>
            <a:chExt cx="2416494" cy="164088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0800000">
              <a:off x="11259584" y="6359520"/>
              <a:ext cx="2416494" cy="164088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-431267" y="9375202"/>
            <a:ext cx="19148248" cy="114889"/>
            <a:chOff x="-431267" y="9375202"/>
            <a:chExt cx="19148248" cy="11488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0800000">
              <a:off x="-431267" y="9375202"/>
              <a:ext cx="19148248" cy="11488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5589242" y="4283154"/>
            <a:ext cx="611622" cy="562692"/>
            <a:chOff x="5589242" y="4283154"/>
            <a:chExt cx="611622" cy="562692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589242" y="4283154"/>
              <a:ext cx="611622" cy="56269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485157" y="4286475"/>
            <a:ext cx="550919" cy="556050"/>
            <a:chOff x="2485157" y="4286475"/>
            <a:chExt cx="550919" cy="556050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485157" y="4286475"/>
              <a:ext cx="550919" cy="55605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2048335" y="4195308"/>
            <a:ext cx="667313" cy="738383"/>
            <a:chOff x="12048335" y="4195308"/>
            <a:chExt cx="667313" cy="73838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048335" y="4195308"/>
              <a:ext cx="667313" cy="73838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8754031" y="4275962"/>
            <a:ext cx="741139" cy="577075"/>
            <a:chOff x="8754031" y="4275962"/>
            <a:chExt cx="741139" cy="577075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754031" y="4275962"/>
              <a:ext cx="741139" cy="577075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5268815" y="4263276"/>
            <a:ext cx="596422" cy="602447"/>
            <a:chOff x="15268815" y="4263276"/>
            <a:chExt cx="596422" cy="602447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5268815" y="4263276"/>
              <a:ext cx="596422" cy="602447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490896" y="5069896"/>
            <a:ext cx="1830353" cy="865407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4600544" y="5069896"/>
            <a:ext cx="1738837" cy="865407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7859239" y="5069896"/>
            <a:ext cx="2194269" cy="865407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1143810" y="5069896"/>
            <a:ext cx="2316887" cy="865407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4315144" y="5069896"/>
            <a:ext cx="2526013" cy="865407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7570818" y="850638"/>
            <a:ext cx="272963" cy="262181"/>
            <a:chOff x="17570818" y="850638"/>
            <a:chExt cx="272963" cy="262181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7570818" y="850638"/>
              <a:ext cx="272963" cy="262181"/>
            </a:xfrm>
            <a:prstGeom prst="rect">
              <a:avLst/>
            </a:prstGeom>
          </p:spPr>
        </p:pic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 rot="-16200000">
            <a:off x="16726900" y="2108546"/>
            <a:ext cx="1959268" cy="352389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3947032" y="167555"/>
            <a:ext cx="3999084" cy="471734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3796953" y="9536953"/>
            <a:ext cx="3526859" cy="388562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471714" y="473737"/>
            <a:ext cx="3919107" cy="571415"/>
          </a:xfrm>
          <a:prstGeom prst="rect">
            <a:avLst/>
          </a:prstGeom>
        </p:spPr>
      </p:pic>
      <p:pic>
        <p:nvPicPr>
          <p:cNvPr id="50" name="Object 49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455435" y="1145430"/>
            <a:ext cx="4785270" cy="616721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476206" y="1063864"/>
            <a:ext cx="9459838" cy="114889"/>
            <a:chOff x="476206" y="1063864"/>
            <a:chExt cx="9459838" cy="114889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 rot="10800000">
              <a:off x="476206" y="1063864"/>
              <a:ext cx="9459838" cy="11488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699730" y="5027968"/>
            <a:ext cx="13904762" cy="114889"/>
            <a:chOff x="4699730" y="5027968"/>
            <a:chExt cx="13904762" cy="11488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4699730" y="5027968"/>
              <a:ext cx="13904762" cy="11488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31267" y="9375202"/>
            <a:ext cx="19148248" cy="114889"/>
            <a:chOff x="-431267" y="9375202"/>
            <a:chExt cx="19148248" cy="11488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-431267" y="9375202"/>
              <a:ext cx="19148248" cy="11488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52381" y="-476190"/>
            <a:ext cx="5657143" cy="10971429"/>
            <a:chOff x="-152381" y="-476190"/>
            <a:chExt cx="5657143" cy="1097142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52381" y="-476190"/>
              <a:ext cx="5657143" cy="1097142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077915" y="990226"/>
            <a:ext cx="6714866" cy="902821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965886" y="5788562"/>
            <a:ext cx="5291189" cy="1129877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093717" y="259015"/>
            <a:ext cx="3999084" cy="471734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796953" y="9536953"/>
            <a:ext cx="3526859" cy="388562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73153" y="236333"/>
            <a:ext cx="3919107" cy="571415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56873" y="908026"/>
            <a:ext cx="2780003" cy="59427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77645" y="778840"/>
            <a:ext cx="4811304" cy="114889"/>
            <a:chOff x="277645" y="778840"/>
            <a:chExt cx="4811304" cy="11488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10800000">
              <a:off x="277645" y="778840"/>
              <a:ext cx="4811304" cy="114889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813979" y="1146735"/>
            <a:ext cx="1510057" cy="1645714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848382" y="1606001"/>
            <a:ext cx="5150351" cy="90282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3313730" y="2298507"/>
            <a:ext cx="1724848" cy="1724710"/>
            <a:chOff x="13313730" y="2298507"/>
            <a:chExt cx="1724848" cy="1724710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960000">
              <a:off x="13313730" y="2298507"/>
              <a:ext cx="1724848" cy="1724710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3454160" y="2860481"/>
            <a:ext cx="1858215" cy="1063006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2265925" y="4684320"/>
            <a:ext cx="14135490" cy="4599820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2874456" y="6489861"/>
            <a:ext cx="1510057" cy="1645714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3938156" y="6947010"/>
            <a:ext cx="2774945" cy="548558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-839173" y="3013605"/>
            <a:ext cx="6171429" cy="6171429"/>
            <a:chOff x="-839173" y="3013605"/>
            <a:chExt cx="6171429" cy="6171429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-839173" y="3013605"/>
              <a:ext cx="6171429" cy="617142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751963" y="166082"/>
            <a:ext cx="4990509" cy="4843441"/>
            <a:chOff x="5751963" y="166082"/>
            <a:chExt cx="4990509" cy="4843441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751963" y="166082"/>
              <a:ext cx="4990509" cy="484344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5799797" y="1395924"/>
            <a:ext cx="893556" cy="1541060"/>
            <a:chOff x="5799797" y="1395924"/>
            <a:chExt cx="893556" cy="1541060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5799797" y="1395924"/>
              <a:ext cx="893556" cy="154106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628075" y="-685714"/>
            <a:ext cx="4801394" cy="10971429"/>
            <a:chOff x="13628075" y="-685714"/>
            <a:chExt cx="4801394" cy="109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628075" y="-685714"/>
              <a:ext cx="4801394" cy="109714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31267" y="9375202"/>
            <a:ext cx="19148248" cy="114889"/>
            <a:chOff x="-431267" y="9375202"/>
            <a:chExt cx="19148248" cy="11488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-431267" y="9375202"/>
              <a:ext cx="19148248" cy="11488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079341" y="153736"/>
            <a:ext cx="3999084" cy="47173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796953" y="9536953"/>
            <a:ext cx="3526859" cy="38856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58778" y="124287"/>
            <a:ext cx="3919107" cy="571415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46307" y="799790"/>
            <a:ext cx="4646111" cy="54855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63269" y="677770"/>
            <a:ext cx="4351680" cy="103914"/>
            <a:chOff x="263269" y="677770"/>
            <a:chExt cx="4351680" cy="10391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0800000">
              <a:off x="263269" y="677770"/>
              <a:ext cx="4351680" cy="1039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138031" y="2403981"/>
            <a:ext cx="12009653" cy="5449001"/>
            <a:chOff x="3138031" y="2403981"/>
            <a:chExt cx="12009653" cy="544900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3098521" y="-28076"/>
              <a:ext cx="24028571" cy="10904762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138031" y="2403981"/>
              <a:ext cx="12009653" cy="544900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873145" y="3203774"/>
            <a:ext cx="2311255" cy="6171429"/>
            <a:chOff x="14873145" y="3203774"/>
            <a:chExt cx="2311255" cy="617142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873145" y="3203774"/>
              <a:ext cx="2311255" cy="61714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628075" y="-685714"/>
            <a:ext cx="4801394" cy="10971429"/>
            <a:chOff x="13628075" y="-685714"/>
            <a:chExt cx="4801394" cy="109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628075" y="-685714"/>
              <a:ext cx="4801394" cy="109714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503554" y="1970351"/>
            <a:ext cx="5559037" cy="5114476"/>
            <a:chOff x="12503554" y="1970351"/>
            <a:chExt cx="5559037" cy="511447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841370" y="-488311"/>
              <a:ext cx="11123810" cy="10238095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503554" y="1970351"/>
              <a:ext cx="5559037" cy="511447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431267" y="9375202"/>
            <a:ext cx="19148248" cy="114889"/>
            <a:chOff x="-431267" y="9375202"/>
            <a:chExt cx="19148248" cy="11488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-431267" y="9375202"/>
              <a:ext cx="19148248" cy="114889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596375" y="4000172"/>
            <a:ext cx="4020612" cy="1210268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079341" y="153736"/>
            <a:ext cx="3999084" cy="471734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796953" y="9536953"/>
            <a:ext cx="3526859" cy="388562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58778" y="124287"/>
            <a:ext cx="3919107" cy="571415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46307" y="799790"/>
            <a:ext cx="4646111" cy="54855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63269" y="677770"/>
            <a:ext cx="4351680" cy="103914"/>
            <a:chOff x="263269" y="677770"/>
            <a:chExt cx="4351680" cy="10391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10800000">
              <a:off x="263269" y="677770"/>
              <a:ext cx="4351680" cy="1039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51068" y="2411995"/>
            <a:ext cx="12052487" cy="5303094"/>
            <a:chOff x="451068" y="2411995"/>
            <a:chExt cx="12052487" cy="530309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-5346743" y="-14387"/>
              <a:ext cx="24114286" cy="10609524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51068" y="2411995"/>
              <a:ext cx="12052487" cy="530309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31267" y="9375202"/>
            <a:ext cx="19148248" cy="114889"/>
            <a:chOff x="-431267" y="9375202"/>
            <a:chExt cx="19148248" cy="11488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-431267" y="9375202"/>
              <a:ext cx="19148248" cy="11488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99512" y="6789082"/>
            <a:ext cx="5506346" cy="61190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079341" y="153736"/>
            <a:ext cx="3999084" cy="47173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796953" y="9536953"/>
            <a:ext cx="3526859" cy="388562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58778" y="124287"/>
            <a:ext cx="3919107" cy="57141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42497" y="795980"/>
            <a:ext cx="4520743" cy="59427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63269" y="677770"/>
            <a:ext cx="4351680" cy="103914"/>
            <a:chOff x="263269" y="677770"/>
            <a:chExt cx="4351680" cy="10391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0800000">
              <a:off x="263269" y="677770"/>
              <a:ext cx="4351680" cy="1039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77229" y="7407225"/>
            <a:ext cx="530495" cy="454780"/>
            <a:chOff x="877229" y="7407225"/>
            <a:chExt cx="530495" cy="45478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77229" y="7407225"/>
              <a:ext cx="530495" cy="454780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512030" y="7390258"/>
            <a:ext cx="3196592" cy="548558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-4677390" y="8047934"/>
            <a:ext cx="13325752" cy="61172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63898" y="1576111"/>
            <a:ext cx="10755429" cy="4813054"/>
            <a:chOff x="363898" y="1576111"/>
            <a:chExt cx="10755429" cy="481305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63898" y="1576111"/>
              <a:ext cx="10755429" cy="481305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784123" y="1043593"/>
            <a:ext cx="5588247" cy="8069670"/>
            <a:chOff x="11784123" y="1043593"/>
            <a:chExt cx="5588247" cy="8069670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784123" y="1043593"/>
              <a:ext cx="5588247" cy="806967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31267" y="9375202"/>
            <a:ext cx="19148248" cy="114889"/>
            <a:chOff x="-431267" y="9375202"/>
            <a:chExt cx="19148248" cy="11488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-431267" y="9375202"/>
              <a:ext cx="19148248" cy="11488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079341" y="153736"/>
            <a:ext cx="3999084" cy="47173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796953" y="9536953"/>
            <a:ext cx="3526859" cy="388562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58778" y="124287"/>
            <a:ext cx="3919107" cy="571415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42497" y="795980"/>
            <a:ext cx="4968229" cy="61672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63269" y="677770"/>
            <a:ext cx="4351680" cy="103914"/>
            <a:chOff x="263269" y="677770"/>
            <a:chExt cx="4351680" cy="10391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0800000">
              <a:off x="263269" y="677770"/>
              <a:ext cx="4351680" cy="1039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50225" y="1671016"/>
            <a:ext cx="9144954" cy="7286699"/>
            <a:chOff x="550225" y="1671016"/>
            <a:chExt cx="9144954" cy="728669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50225" y="1671016"/>
              <a:ext cx="9144954" cy="7286699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425263" y="2284075"/>
            <a:ext cx="6690643" cy="639654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177906" y="2942430"/>
            <a:ext cx="2335007" cy="54855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474229" y="2988144"/>
            <a:ext cx="530495" cy="454780"/>
            <a:chOff x="10474229" y="2988144"/>
            <a:chExt cx="530495" cy="45478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474229" y="2988144"/>
              <a:ext cx="530495" cy="45478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474190" y="4118900"/>
            <a:ext cx="6783175" cy="2047914"/>
            <a:chOff x="10474190" y="4118900"/>
            <a:chExt cx="6783175" cy="204791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425225" y="4069935"/>
              <a:ext cx="6949542" cy="2258131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10474229" y="5120749"/>
              <a:ext cx="530495" cy="454780"/>
              <a:chOff x="10474229" y="5120749"/>
              <a:chExt cx="530495" cy="454780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0474229" y="5120749"/>
                <a:ext cx="530495" cy="454780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14137371" y="6854414"/>
            <a:ext cx="3218792" cy="2635678"/>
            <a:chOff x="14137371" y="6854414"/>
            <a:chExt cx="3218792" cy="2635678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4137371" y="6854414"/>
              <a:ext cx="3218792" cy="263567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524" y="-28751"/>
            <a:ext cx="8472058" cy="9451572"/>
            <a:chOff x="9524" y="-28751"/>
            <a:chExt cx="8472058" cy="945157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524" y="-28751"/>
              <a:ext cx="8472058" cy="945157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31267" y="9375202"/>
            <a:ext cx="19148248" cy="114889"/>
            <a:chOff x="-431267" y="9375202"/>
            <a:chExt cx="19148248" cy="11488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-431267" y="9375202"/>
              <a:ext cx="19148248" cy="11488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079341" y="153736"/>
            <a:ext cx="3999084" cy="47173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796953" y="9536953"/>
            <a:ext cx="3526859" cy="38856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58778" y="124287"/>
            <a:ext cx="3919107" cy="571415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42497" y="838175"/>
            <a:ext cx="5248610" cy="61672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63269" y="677770"/>
            <a:ext cx="4351680" cy="103914"/>
            <a:chOff x="263269" y="677770"/>
            <a:chExt cx="4351680" cy="10391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0800000">
              <a:off x="263269" y="677770"/>
              <a:ext cx="4351680" cy="103914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43054" y="1763253"/>
            <a:ext cx="6034963" cy="63443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75976" y="2443809"/>
            <a:ext cx="530495" cy="454780"/>
            <a:chOff x="475976" y="2443809"/>
            <a:chExt cx="530495" cy="45478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75976" y="2443809"/>
              <a:ext cx="530495" cy="45478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069300" y="845503"/>
            <a:ext cx="8945280" cy="8011172"/>
            <a:chOff x="9069300" y="845503"/>
            <a:chExt cx="8945280" cy="8011172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723835" y="-3033296"/>
              <a:ext cx="17895238" cy="16028571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069300" y="845503"/>
              <a:ext cx="8945280" cy="8011172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14714" y="2394876"/>
            <a:ext cx="1365164" cy="587204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57430" y="3185501"/>
            <a:ext cx="7332567" cy="634431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741223" y="6537678"/>
            <a:ext cx="6171429" cy="2885143"/>
            <a:chOff x="741223" y="6537678"/>
            <a:chExt cx="6171429" cy="2885143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41223" y="6537678"/>
              <a:ext cx="6171429" cy="288514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752677" y="4105282"/>
            <a:ext cx="2999622" cy="1183507"/>
            <a:chOff x="5752677" y="4105282"/>
            <a:chExt cx="2999622" cy="1183507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1020000">
              <a:off x="5752677" y="4105282"/>
              <a:ext cx="2999622" cy="118350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9F9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5328211"/>
            <a:ext cx="18502761" cy="5259666"/>
            <a:chOff x="0" y="5328211"/>
            <a:chExt cx="18502761" cy="525966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5328211"/>
              <a:ext cx="18502761" cy="525966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20526" y="1187593"/>
            <a:ext cx="3876332" cy="118854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4136674" y="1732142"/>
            <a:ext cx="5892517" cy="92197"/>
            <a:chOff x="14136674" y="1732142"/>
            <a:chExt cx="5892517" cy="9219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14136674" y="1732142"/>
              <a:ext cx="5892517" cy="9219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73858" y="2591611"/>
            <a:ext cx="5112198" cy="54855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650874" y="7780911"/>
            <a:ext cx="3164645" cy="502845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462430" y="8333334"/>
            <a:ext cx="3059618" cy="457131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189525" y="7755544"/>
            <a:ext cx="1560571" cy="50284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101334" y="8333334"/>
            <a:ext cx="2823434" cy="457131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986534" y="7777097"/>
            <a:ext cx="707716" cy="502845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556032" y="8333334"/>
            <a:ext cx="3324754" cy="457131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08077" y="7755544"/>
            <a:ext cx="2139045" cy="502845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-38094" y="8302023"/>
            <a:ext cx="2823434" cy="457131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5471144" y="7726972"/>
            <a:ext cx="1861820" cy="502845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4682863" y="8302023"/>
            <a:ext cx="2402873" cy="45713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034151" y="5887330"/>
            <a:ext cx="1692908" cy="1692908"/>
            <a:chOff x="12034151" y="5887330"/>
            <a:chExt cx="1692908" cy="169290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2034151" y="5887330"/>
              <a:ext cx="1692908" cy="169290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880605" y="791190"/>
            <a:ext cx="3717559" cy="3717559"/>
            <a:chOff x="12880605" y="791190"/>
            <a:chExt cx="3717559" cy="371755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2880605" y="791190"/>
              <a:ext cx="3717559" cy="371755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491748" y="5959208"/>
            <a:ext cx="1614132" cy="1621030"/>
            <a:chOff x="4491748" y="5959208"/>
            <a:chExt cx="1614132" cy="1621030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491748" y="5959208"/>
              <a:ext cx="1614132" cy="162103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383361" y="5887330"/>
            <a:ext cx="1680280" cy="1680280"/>
            <a:chOff x="8383361" y="5887330"/>
            <a:chExt cx="1680280" cy="1680280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383361" y="5887330"/>
              <a:ext cx="1680280" cy="168028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5622424" y="5959208"/>
            <a:ext cx="1621030" cy="1621030"/>
            <a:chOff x="15622424" y="5959208"/>
            <a:chExt cx="1621030" cy="1621030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5622424" y="5959208"/>
              <a:ext cx="1621030" cy="162103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58216" y="5991129"/>
            <a:ext cx="1911331" cy="1571563"/>
            <a:chOff x="858216" y="5991129"/>
            <a:chExt cx="1911331" cy="1571563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858216" y="5991129"/>
              <a:ext cx="1911331" cy="157156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31267" y="9375202"/>
            <a:ext cx="19148248" cy="114889"/>
            <a:chOff x="-431267" y="9375202"/>
            <a:chExt cx="19148248" cy="11488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-431267" y="9375202"/>
              <a:ext cx="19148248" cy="11488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079341" y="153736"/>
            <a:ext cx="3999084" cy="47173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796953" y="9536953"/>
            <a:ext cx="3526859" cy="388562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58778" y="124287"/>
            <a:ext cx="3919107" cy="571415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42497" y="823958"/>
            <a:ext cx="4384680" cy="61672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63269" y="677770"/>
            <a:ext cx="4351680" cy="103914"/>
            <a:chOff x="263269" y="677770"/>
            <a:chExt cx="4351680" cy="10391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0800000">
              <a:off x="263269" y="677770"/>
              <a:ext cx="4351680" cy="103914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784749" y="2821958"/>
            <a:ext cx="7357944" cy="63965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90236" y="1449610"/>
            <a:ext cx="9348799" cy="7727367"/>
            <a:chOff x="390236" y="1449610"/>
            <a:chExt cx="9348799" cy="772736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90236" y="1449610"/>
              <a:ext cx="9348799" cy="772736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190530" y="5234903"/>
            <a:ext cx="3539749" cy="4183369"/>
            <a:chOff x="14190530" y="5234903"/>
            <a:chExt cx="3539749" cy="418336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190530" y="5234903"/>
              <a:ext cx="3539749" cy="418336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732990" y="1269661"/>
            <a:ext cx="3030086" cy="1377840"/>
            <a:chOff x="12732990" y="1269661"/>
            <a:chExt cx="3030086" cy="1377840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732990" y="1269661"/>
              <a:ext cx="3030086" cy="137784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757995" y="3366277"/>
            <a:ext cx="7213886" cy="198862"/>
            <a:chOff x="10757995" y="3366277"/>
            <a:chExt cx="7213886" cy="198862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757995" y="3366277"/>
              <a:ext cx="7213886" cy="19886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316236" y="3350055"/>
            <a:ext cx="677430" cy="300777"/>
            <a:chOff x="8316236" y="3350055"/>
            <a:chExt cx="677430" cy="30077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6200000">
              <a:off x="8316236" y="3350055"/>
              <a:ext cx="677430" cy="30077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100928" y="3761442"/>
            <a:ext cx="10226604" cy="63965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948779" y="6663364"/>
            <a:ext cx="14605891" cy="173728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431267" y="9375202"/>
            <a:ext cx="19148248" cy="114889"/>
            <a:chOff x="-431267" y="9375202"/>
            <a:chExt cx="19148248" cy="11488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-431267" y="9375202"/>
              <a:ext cx="19148248" cy="114889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796953" y="9536953"/>
            <a:ext cx="3526859" cy="38856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441741" y="2423932"/>
            <a:ext cx="8426421" cy="736557"/>
            <a:chOff x="4441741" y="2423932"/>
            <a:chExt cx="8426421" cy="73655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441741" y="2423932"/>
              <a:ext cx="8426421" cy="736557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079341" y="153736"/>
            <a:ext cx="3999084" cy="471734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728340" y="2509287"/>
            <a:ext cx="7919626" cy="58758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106298" y="5145438"/>
            <a:ext cx="11935898" cy="736557"/>
            <a:chOff x="3106298" y="5145438"/>
            <a:chExt cx="11935898" cy="73655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106298" y="5145438"/>
              <a:ext cx="11935898" cy="736557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301717" y="5163066"/>
            <a:ext cx="11707948" cy="58758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8316236" y="6099073"/>
            <a:ext cx="677430" cy="300777"/>
            <a:chOff x="8316236" y="6099073"/>
            <a:chExt cx="677430" cy="300777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6200000">
              <a:off x="8316236" y="6099073"/>
              <a:ext cx="677430" cy="300777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58778" y="124287"/>
            <a:ext cx="3919107" cy="571415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42497" y="823958"/>
            <a:ext cx="3779335" cy="594271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263269" y="677770"/>
            <a:ext cx="4351680" cy="103914"/>
            <a:chOff x="263269" y="677770"/>
            <a:chExt cx="4351680" cy="103914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10800000">
              <a:off x="263269" y="677770"/>
              <a:ext cx="4351680" cy="10391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88476" y="1522667"/>
            <a:ext cx="17508763" cy="7477525"/>
            <a:chOff x="388476" y="1522667"/>
            <a:chExt cx="17508763" cy="7477525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88476" y="1522667"/>
              <a:ext cx="17508763" cy="747752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4985175" y="752972"/>
            <a:ext cx="1827243" cy="2539123"/>
            <a:chOff x="14985175" y="752972"/>
            <a:chExt cx="1827243" cy="2539123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4985175" y="752972"/>
              <a:ext cx="1827243" cy="253912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63158" y="1734615"/>
            <a:ext cx="5352709" cy="576275"/>
            <a:chOff x="763158" y="1734615"/>
            <a:chExt cx="5352709" cy="5762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3158" y="1734615"/>
              <a:ext cx="5352709" cy="57627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27126" y="3231321"/>
            <a:ext cx="8784757" cy="58758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431267" y="9375202"/>
            <a:ext cx="19148248" cy="114889"/>
            <a:chOff x="-431267" y="9375202"/>
            <a:chExt cx="19148248" cy="11488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-431267" y="9375202"/>
              <a:ext cx="19148248" cy="11488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796953" y="9536953"/>
            <a:ext cx="3526859" cy="38856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079341" y="153736"/>
            <a:ext cx="3999084" cy="471734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22872" y="1758877"/>
            <a:ext cx="5284388" cy="587587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58778" y="124287"/>
            <a:ext cx="3919107" cy="57141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42497" y="823958"/>
            <a:ext cx="3222536" cy="59427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63269" y="677770"/>
            <a:ext cx="4351680" cy="103914"/>
            <a:chOff x="263269" y="677770"/>
            <a:chExt cx="4351680" cy="10391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10800000">
              <a:off x="263269" y="677770"/>
              <a:ext cx="4351680" cy="103914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14193" y="2541396"/>
            <a:ext cx="8676255" cy="59721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48783" y="3114465"/>
            <a:ext cx="639602" cy="826996"/>
            <a:chOff x="748783" y="3114465"/>
            <a:chExt cx="639602" cy="82699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0800000">
              <a:off x="748783" y="3114465"/>
              <a:ext cx="639602" cy="82699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761821" y="1748990"/>
            <a:ext cx="6627410" cy="1918113"/>
            <a:chOff x="10761821" y="1748990"/>
            <a:chExt cx="6627410" cy="1918113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520567" y="860118"/>
              <a:ext cx="13257143" cy="3838095"/>
            </a:xfrm>
            <a:prstGeom prst="rect">
              <a:avLst/>
            </a:prstGeom>
          </p:spPr>
        </p:pic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761821" y="1748990"/>
              <a:ext cx="6627410" cy="1918113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534184" y="3155526"/>
            <a:ext cx="15055526" cy="4628571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4374853" y="8107817"/>
            <a:ext cx="10548307" cy="387506"/>
            <a:chOff x="4374853" y="8107817"/>
            <a:chExt cx="10548307" cy="387506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374853" y="8107817"/>
              <a:ext cx="10548307" cy="38750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786674" y="6810512"/>
            <a:ext cx="4305060" cy="2070093"/>
            <a:chOff x="5786674" y="6810512"/>
            <a:chExt cx="4305060" cy="207009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786674" y="6810512"/>
              <a:ext cx="4305060" cy="2070093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3884228" y="7820039"/>
            <a:ext cx="9311404" cy="748362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0120484" y="7010250"/>
            <a:ext cx="773098" cy="849684"/>
            <a:chOff x="10120484" y="7010250"/>
            <a:chExt cx="773098" cy="849684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10120484" y="7010250"/>
              <a:ext cx="522249" cy="459204"/>
              <a:chOff x="10120484" y="7010250"/>
              <a:chExt cx="522249" cy="459204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0120484" y="7010250"/>
                <a:ext cx="522249" cy="459204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0493449" y="7480542"/>
              <a:ext cx="343631" cy="302149"/>
              <a:chOff x="10493449" y="7480542"/>
              <a:chExt cx="343631" cy="302149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 rot="-2700000">
                <a:off x="10493449" y="7480542"/>
                <a:ext cx="343631" cy="302149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305485" y="8183970"/>
            <a:ext cx="9912195" cy="58758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431267" y="9375202"/>
            <a:ext cx="19148248" cy="114889"/>
            <a:chOff x="-431267" y="9375202"/>
            <a:chExt cx="19148248" cy="11488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-431267" y="9375202"/>
              <a:ext cx="19148248" cy="11488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796953" y="9536953"/>
            <a:ext cx="3526859" cy="388562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079341" y="153736"/>
            <a:ext cx="3999084" cy="471734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95682" y="7389730"/>
            <a:ext cx="16101708" cy="63443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58778" y="124287"/>
            <a:ext cx="3919107" cy="57141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42497" y="823958"/>
            <a:ext cx="3469231" cy="59427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63269" y="677770"/>
            <a:ext cx="4351680" cy="103914"/>
            <a:chOff x="263269" y="677770"/>
            <a:chExt cx="4351680" cy="10391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10800000">
              <a:off x="263269" y="677770"/>
              <a:ext cx="4351680" cy="103914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084160" y="7708645"/>
            <a:ext cx="1510057" cy="164571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43453" y="2243594"/>
            <a:ext cx="9055354" cy="4052271"/>
            <a:chOff x="343453" y="2243594"/>
            <a:chExt cx="9055354" cy="405227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43453" y="2243594"/>
              <a:ext cx="9055354" cy="405227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435627" y="2243594"/>
            <a:ext cx="8398489" cy="4052271"/>
            <a:chOff x="9435627" y="2243594"/>
            <a:chExt cx="8398489" cy="405227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435627" y="2243594"/>
              <a:ext cx="8398489" cy="405227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6345939" y="2243594"/>
            <a:ext cx="1374327" cy="1902914"/>
            <a:chOff x="16345939" y="2243594"/>
            <a:chExt cx="1374327" cy="190291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6345939" y="2243594"/>
              <a:ext cx="1374327" cy="19029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50151" y="1521653"/>
            <a:ext cx="4871621" cy="736557"/>
            <a:chOff x="450151" y="1521653"/>
            <a:chExt cx="4871621" cy="7365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0151" y="1521653"/>
              <a:ext cx="4871621" cy="73655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288501" y="1075768"/>
            <a:ext cx="10324656" cy="173419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431267" y="9375202"/>
            <a:ext cx="19148248" cy="114889"/>
            <a:chOff x="-431267" y="9375202"/>
            <a:chExt cx="19148248" cy="11488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-431267" y="9375202"/>
              <a:ext cx="19148248" cy="11488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796953" y="9536953"/>
            <a:ext cx="3526859" cy="38856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079341" y="153736"/>
            <a:ext cx="3999084" cy="471734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98103" y="1602067"/>
            <a:ext cx="4574779" cy="587587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58778" y="124287"/>
            <a:ext cx="3919107" cy="57141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42497" y="823958"/>
            <a:ext cx="3469231" cy="59427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63269" y="677770"/>
            <a:ext cx="4351680" cy="103914"/>
            <a:chOff x="263269" y="677770"/>
            <a:chExt cx="4351680" cy="10391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10800000">
              <a:off x="263269" y="677770"/>
              <a:ext cx="4351680" cy="103914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615094" y="3787441"/>
            <a:ext cx="15055526" cy="604672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030581" y="963646"/>
            <a:ext cx="1097772" cy="807568"/>
            <a:chOff x="5030581" y="963646"/>
            <a:chExt cx="1097772" cy="807568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2760000">
              <a:off x="5030581" y="963646"/>
              <a:ext cx="1097772" cy="80756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097618" y="1679156"/>
            <a:ext cx="1028679" cy="807568"/>
            <a:chOff x="5097618" y="1679156"/>
            <a:chExt cx="1028679" cy="807568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1260000">
              <a:off x="5097618" y="1679156"/>
              <a:ext cx="1028679" cy="807568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630921" y="3424946"/>
            <a:ext cx="13058638" cy="1210267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3521991" y="6753956"/>
            <a:ext cx="4013966" cy="2702892"/>
            <a:chOff x="13521991" y="6753956"/>
            <a:chExt cx="4013966" cy="2702892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3521991" y="6753956"/>
              <a:ext cx="4013966" cy="270289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422325" y="3146096"/>
            <a:ext cx="3522013" cy="651529"/>
            <a:chOff x="10422325" y="3146096"/>
            <a:chExt cx="3522013" cy="6515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422325" y="3146096"/>
              <a:ext cx="3522013" cy="6515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31571" y="2120303"/>
            <a:ext cx="3759857" cy="6171429"/>
            <a:chOff x="731571" y="2120303"/>
            <a:chExt cx="3759857" cy="617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31571" y="2120303"/>
              <a:ext cx="3759857" cy="617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058875" y="2108787"/>
            <a:ext cx="3853973" cy="6171429"/>
            <a:chOff x="5058875" y="2108787"/>
            <a:chExt cx="3853973" cy="617142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058875" y="2108787"/>
              <a:ext cx="3853973" cy="6171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431267" y="9375202"/>
            <a:ext cx="19148248" cy="114889"/>
            <a:chOff x="-431267" y="9375202"/>
            <a:chExt cx="19148248" cy="11488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-431267" y="9375202"/>
              <a:ext cx="19148248" cy="114889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796953" y="9536953"/>
            <a:ext cx="3526859" cy="388562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079341" y="153736"/>
            <a:ext cx="3999084" cy="471734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60288" y="3243129"/>
            <a:ext cx="2546523" cy="1210267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58778" y="124287"/>
            <a:ext cx="3919107" cy="571415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42497" y="823958"/>
            <a:ext cx="5945765" cy="59427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63269" y="677770"/>
            <a:ext cx="5271322" cy="103914"/>
            <a:chOff x="263269" y="677770"/>
            <a:chExt cx="5271322" cy="10391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10800000">
              <a:off x="263269" y="677770"/>
              <a:ext cx="5271322" cy="10391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5586476" y="1667970"/>
            <a:ext cx="1827243" cy="2539123"/>
            <a:chOff x="15586476" y="1667970"/>
            <a:chExt cx="1827243" cy="2539123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5586476" y="1667970"/>
              <a:ext cx="1827243" cy="2539123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485626" y="3243129"/>
            <a:ext cx="2698316" cy="1210267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283908" y="4491982"/>
            <a:ext cx="2655653" cy="1082801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9975605" y="2786564"/>
            <a:ext cx="979695" cy="719063"/>
            <a:chOff x="9975605" y="2786564"/>
            <a:chExt cx="979695" cy="719063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975605" y="2786564"/>
              <a:ext cx="979695" cy="71906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09253" y="5704120"/>
            <a:ext cx="414739" cy="536251"/>
            <a:chOff x="1109253" y="5704120"/>
            <a:chExt cx="414739" cy="536251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-10800000">
              <a:off x="1109253" y="5704120"/>
              <a:ext cx="414739" cy="536251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563564" y="5660311"/>
            <a:ext cx="2520848" cy="1551552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5276839" y="4491982"/>
            <a:ext cx="3511318" cy="2020303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5383634" y="6453413"/>
            <a:ext cx="414739" cy="536251"/>
            <a:chOff x="5383634" y="6453413"/>
            <a:chExt cx="414739" cy="536251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-10800000">
              <a:off x="5383634" y="6453413"/>
              <a:ext cx="414739" cy="536251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5873037" y="6457601"/>
            <a:ext cx="2851682" cy="1551552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0683710" y="3279138"/>
            <a:ext cx="3021483" cy="571414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9350166" y="4163285"/>
            <a:ext cx="8615575" cy="2957805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26987" y="3589419"/>
            <a:ext cx="8178271" cy="5357280"/>
            <a:chOff x="726987" y="3589419"/>
            <a:chExt cx="8178271" cy="535728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26987" y="3589419"/>
              <a:ext cx="8178271" cy="535728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31267" y="9375202"/>
            <a:ext cx="19148248" cy="114889"/>
            <a:chOff x="-431267" y="9375202"/>
            <a:chExt cx="19148248" cy="11488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-431267" y="9375202"/>
              <a:ext cx="19148248" cy="11488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796953" y="9536953"/>
            <a:ext cx="3526859" cy="38856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079341" y="153736"/>
            <a:ext cx="3999084" cy="47173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58778" y="124287"/>
            <a:ext cx="3919107" cy="571415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42497" y="823958"/>
            <a:ext cx="4951717" cy="61672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63269" y="677770"/>
            <a:ext cx="5271322" cy="103914"/>
            <a:chOff x="263269" y="677770"/>
            <a:chExt cx="5271322" cy="10391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0800000">
              <a:off x="263269" y="677770"/>
              <a:ext cx="5271322" cy="103914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03525" y="4835830"/>
            <a:ext cx="2172531" cy="57228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09301" y="1827158"/>
            <a:ext cx="2276353" cy="736557"/>
            <a:chOff x="309301" y="1827158"/>
            <a:chExt cx="2276353" cy="73655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09301" y="1827158"/>
              <a:ext cx="2276353" cy="736557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08440" y="1928596"/>
            <a:ext cx="1656985" cy="616969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699896" y="1463469"/>
            <a:ext cx="15566407" cy="155155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463199" y="3335570"/>
            <a:ext cx="6160452" cy="736557"/>
            <a:chOff x="463199" y="3335570"/>
            <a:chExt cx="6160452" cy="736557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63199" y="3335570"/>
              <a:ext cx="6160452" cy="736557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62337" y="3437007"/>
            <a:ext cx="5653563" cy="622048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709837" y="5368906"/>
            <a:ext cx="6728540" cy="572285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203534" y="6004163"/>
            <a:ext cx="4572165" cy="572285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672062" y="6647389"/>
            <a:ext cx="6846687" cy="572285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709837" y="7301548"/>
            <a:ext cx="4765609" cy="1082801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126757" y="5377325"/>
            <a:ext cx="534195" cy="534195"/>
            <a:chOff x="1126757" y="5377325"/>
            <a:chExt cx="534195" cy="534195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126757" y="5377325"/>
              <a:ext cx="534195" cy="53419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26757" y="6653102"/>
            <a:ext cx="534195" cy="534195"/>
            <a:chOff x="1126757" y="6653102"/>
            <a:chExt cx="534195" cy="534195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126757" y="6653102"/>
              <a:ext cx="534195" cy="53419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26757" y="7345357"/>
            <a:ext cx="534195" cy="534195"/>
            <a:chOff x="1126757" y="7345357"/>
            <a:chExt cx="534195" cy="534195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126757" y="7345357"/>
              <a:ext cx="534195" cy="53419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114106" y="3589419"/>
            <a:ext cx="8886590" cy="5298629"/>
            <a:chOff x="9114106" y="3589419"/>
            <a:chExt cx="8886590" cy="5298629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9114106" y="3589419"/>
              <a:ext cx="8886590" cy="52986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94651" y="5800954"/>
            <a:ext cx="5048508" cy="5048508"/>
            <a:chOff x="1794651" y="5800954"/>
            <a:chExt cx="5048508" cy="504850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94651" y="5800954"/>
              <a:ext cx="5048508" cy="504850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940534" y="5142857"/>
            <a:ext cx="2971429" cy="2961597"/>
            <a:chOff x="12940534" y="5142857"/>
            <a:chExt cx="2971429" cy="296159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940534" y="5142857"/>
              <a:ext cx="2971429" cy="296159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940534" y="1653958"/>
            <a:ext cx="2971429" cy="2961597"/>
            <a:chOff x="12940534" y="1653958"/>
            <a:chExt cx="2971429" cy="296159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940534" y="1653958"/>
              <a:ext cx="2971429" cy="296159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431267" y="9375202"/>
            <a:ext cx="19148248" cy="114889"/>
            <a:chOff x="-431267" y="9375202"/>
            <a:chExt cx="19148248" cy="11488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-431267" y="9375202"/>
              <a:ext cx="19148248" cy="11488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257143" y="9375202"/>
            <a:ext cx="9459838" cy="114889"/>
            <a:chOff x="9257143" y="9375202"/>
            <a:chExt cx="9459838" cy="11488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0800000">
              <a:off x="9257143" y="9375202"/>
              <a:ext cx="9459838" cy="11488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-431267" y="9375202"/>
            <a:ext cx="19148248" cy="114889"/>
            <a:chOff x="-431267" y="9375202"/>
            <a:chExt cx="19148248" cy="11488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0800000">
              <a:off x="-431267" y="9375202"/>
              <a:ext cx="19148248" cy="114889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220858" y="9536953"/>
            <a:ext cx="3131503" cy="388562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6467919" y="3259088"/>
            <a:ext cx="750482" cy="690443"/>
            <a:chOff x="6467919" y="3259088"/>
            <a:chExt cx="750482" cy="690443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467919" y="3259088"/>
              <a:ext cx="750482" cy="69044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073111" y="4416231"/>
            <a:ext cx="716721" cy="793052"/>
            <a:chOff x="12073111" y="4416231"/>
            <a:chExt cx="716721" cy="793052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757987" y="4063012"/>
              <a:ext cx="1438095" cy="1590476"/>
            </a:xfrm>
            <a:prstGeom prst="rect">
              <a:avLst/>
            </a:prstGeom>
          </p:spPr>
        </p:pic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073111" y="4416231"/>
              <a:ext cx="716721" cy="793052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-4144804" y="2101945"/>
            <a:ext cx="18601957" cy="4628571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3730709" y="6352763"/>
            <a:ext cx="1460290" cy="674703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695353" y="2864386"/>
            <a:ext cx="1524943" cy="674703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1026098" y="3409202"/>
            <a:ext cx="820131" cy="1017332"/>
            <a:chOff x="11026098" y="3409202"/>
            <a:chExt cx="820131" cy="1017332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3840000">
              <a:off x="11026098" y="3409202"/>
              <a:ext cx="820131" cy="1017332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1046538" y="5328082"/>
            <a:ext cx="841840" cy="1044260"/>
            <a:chOff x="11046538" y="5328082"/>
            <a:chExt cx="841840" cy="1044260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-14160000">
              <a:off x="11046538" y="5328082"/>
              <a:ext cx="841840" cy="1044260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4079341" y="153736"/>
            <a:ext cx="3999084" cy="471734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258778" y="124287"/>
            <a:ext cx="3919107" cy="571415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247349" y="845060"/>
            <a:ext cx="7749264" cy="616722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263269" y="677770"/>
            <a:ext cx="7611486" cy="103914"/>
            <a:chOff x="263269" y="677770"/>
            <a:chExt cx="7611486" cy="103914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10800000">
              <a:off x="263269" y="677770"/>
              <a:ext cx="7611486" cy="1039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9F9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88307" y="3405412"/>
            <a:ext cx="16349151" cy="285135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45449" y="8489858"/>
            <a:ext cx="2687679" cy="55019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121535" y="7736099"/>
            <a:ext cx="4737141" cy="92197"/>
            <a:chOff x="-121535" y="7736099"/>
            <a:chExt cx="4737141" cy="92197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-121535" y="7736099"/>
              <a:ext cx="4737141" cy="9219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31267" y="9375202"/>
            <a:ext cx="19148248" cy="114889"/>
            <a:chOff x="-431267" y="9375202"/>
            <a:chExt cx="19148248" cy="11488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-431267" y="9375202"/>
              <a:ext cx="19148248" cy="114889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220858" y="9536953"/>
            <a:ext cx="3131503" cy="38856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3012344" y="1157758"/>
            <a:ext cx="3314286" cy="3132936"/>
            <a:chOff x="13012344" y="1157758"/>
            <a:chExt cx="3314286" cy="313293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550168" y="-209179"/>
              <a:ext cx="6638095" cy="6266667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012344" y="1157758"/>
              <a:ext cx="3314286" cy="313293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89952" y="5180952"/>
            <a:ext cx="800584" cy="571429"/>
            <a:chOff x="389952" y="5180952"/>
            <a:chExt cx="800584" cy="57142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89952" y="5180952"/>
              <a:ext cx="800584" cy="571429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064966" y="242402"/>
            <a:ext cx="3999084" cy="471734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58778" y="124287"/>
            <a:ext cx="3919107" cy="571415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42497" y="823957"/>
            <a:ext cx="4516449" cy="67345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63269" y="677770"/>
            <a:ext cx="5271322" cy="103914"/>
            <a:chOff x="263269" y="677770"/>
            <a:chExt cx="5271322" cy="10391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10800000">
              <a:off x="263269" y="677770"/>
              <a:ext cx="5271322" cy="1039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735849" y="-152381"/>
            <a:ext cx="12835580" cy="2816036"/>
            <a:chOff x="5735849" y="-152381"/>
            <a:chExt cx="12835580" cy="28160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35849" y="-152381"/>
              <a:ext cx="12835580" cy="281603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432165" y="3713035"/>
            <a:ext cx="9465768" cy="4973944"/>
            <a:chOff x="7432165" y="3713035"/>
            <a:chExt cx="9465768" cy="497394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42324" y="1461289"/>
              <a:ext cx="18933333" cy="9952381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32165" y="3713035"/>
              <a:ext cx="9465768" cy="497394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431267" y="9375202"/>
            <a:ext cx="19148248" cy="114889"/>
            <a:chOff x="-431267" y="9375202"/>
            <a:chExt cx="19148248" cy="11488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-431267" y="9375202"/>
              <a:ext cx="19148248" cy="11488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16381" y="4557531"/>
            <a:ext cx="9646239" cy="114889"/>
            <a:chOff x="916381" y="4557531"/>
            <a:chExt cx="9646239" cy="11488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6200000">
              <a:off x="916381" y="4557531"/>
              <a:ext cx="9646239" cy="114889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45417" y="2146407"/>
            <a:ext cx="6733228" cy="4050692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53336" y="2060498"/>
            <a:ext cx="1313949" cy="1142827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09260" y="4544870"/>
            <a:ext cx="2182963" cy="47173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5725125" y="2603854"/>
            <a:ext cx="12917944" cy="114889"/>
            <a:chOff x="5725125" y="2603854"/>
            <a:chExt cx="12917944" cy="11488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10800000">
              <a:off x="5725125" y="2603854"/>
              <a:ext cx="12917944" cy="114889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4220858" y="9536953"/>
            <a:ext cx="3131503" cy="388562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0356426" y="2515551"/>
            <a:ext cx="3594426" cy="6171429"/>
            <a:chOff x="10356426" y="2515551"/>
            <a:chExt cx="3594426" cy="617142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356426" y="2515551"/>
              <a:ext cx="3594426" cy="617142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-431267" y="9375202"/>
            <a:ext cx="19148248" cy="114889"/>
            <a:chOff x="-431267" y="9375202"/>
            <a:chExt cx="19148248" cy="114889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10800000">
              <a:off x="-431267" y="9375202"/>
              <a:ext cx="19148248" cy="114889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796953" y="9536953"/>
            <a:ext cx="3526859" cy="388562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4079341" y="153736"/>
            <a:ext cx="3999084" cy="47173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632041" y="7492488"/>
            <a:ext cx="7297366" cy="170238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431267" y="9375202"/>
            <a:ext cx="19148248" cy="114889"/>
            <a:chOff x="-431267" y="9375202"/>
            <a:chExt cx="19148248" cy="11488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-431267" y="9375202"/>
              <a:ext cx="19148248" cy="11488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703506" y="6865666"/>
            <a:ext cx="1782078" cy="114282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14108" y="555128"/>
            <a:ext cx="3223410" cy="874994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220858" y="9536953"/>
            <a:ext cx="3131503" cy="38856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136498" y="1108759"/>
            <a:ext cx="6991723" cy="6991723"/>
            <a:chOff x="5136498" y="1108759"/>
            <a:chExt cx="6991723" cy="699172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136498" y="1108759"/>
              <a:ext cx="6991723" cy="699172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955751" y="-14376"/>
            <a:ext cx="6020766" cy="10971429"/>
            <a:chOff x="13955751" y="-14376"/>
            <a:chExt cx="6020766" cy="109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955751" y="-14376"/>
              <a:ext cx="6020766" cy="109714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184351" y="-1326678"/>
            <a:ext cx="9120738" cy="9120738"/>
            <a:chOff x="-1184351" y="-1326678"/>
            <a:chExt cx="9120738" cy="912073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448594" y="-5590921"/>
              <a:ext cx="18247619" cy="1824761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184351" y="-1326678"/>
              <a:ext cx="9120738" cy="912073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459800" y="-4451887"/>
            <a:ext cx="5271368" cy="10858065"/>
            <a:chOff x="-1459800" y="-4451887"/>
            <a:chExt cx="5271368" cy="1085806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2640000">
              <a:off x="-1459800" y="-4451887"/>
              <a:ext cx="5271368" cy="1085806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431267" y="9375202"/>
            <a:ext cx="19148248" cy="114889"/>
            <a:chOff x="-431267" y="9375202"/>
            <a:chExt cx="19148248" cy="11488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0800000">
              <a:off x="-431267" y="9375202"/>
              <a:ext cx="19148248" cy="114889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42334" y="548584"/>
            <a:ext cx="1879538" cy="571415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18436" y="1212659"/>
            <a:ext cx="1699472" cy="70931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257143" y="9375202"/>
            <a:ext cx="9459838" cy="114889"/>
            <a:chOff x="9257143" y="9375202"/>
            <a:chExt cx="9459838" cy="11488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10800000">
              <a:off x="9257143" y="9375202"/>
              <a:ext cx="9459838" cy="11488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46826" y="1138711"/>
            <a:ext cx="9459838" cy="114889"/>
            <a:chOff x="346826" y="1138711"/>
            <a:chExt cx="9459838" cy="11488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10800000">
              <a:off x="346826" y="1138711"/>
              <a:ext cx="9459838" cy="11488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-431267" y="9375202"/>
            <a:ext cx="19148248" cy="114889"/>
            <a:chOff x="-431267" y="9375202"/>
            <a:chExt cx="19148248" cy="11488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10800000">
              <a:off x="-431267" y="9375202"/>
              <a:ext cx="19148248" cy="114889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4220858" y="9536953"/>
            <a:ext cx="3131503" cy="388562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8136210" y="6123051"/>
            <a:ext cx="5299551" cy="2764288"/>
            <a:chOff x="8136210" y="6123051"/>
            <a:chExt cx="5299551" cy="2764288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486434" y="5771950"/>
              <a:ext cx="10599102" cy="4153852"/>
            </a:xfrm>
            <a:prstGeom prst="rect">
              <a:avLst/>
            </a:prstGeom>
          </p:spPr>
        </p:pic>
        <p:grpSp>
          <p:nvGrpSpPr>
            <p:cNvPr id="1009" name="그룹 1009"/>
            <p:cNvGrpSpPr/>
            <p:nvPr/>
          </p:nvGrpSpPr>
          <p:grpSpPr>
            <a:xfrm>
              <a:off x="10990956" y="6123051"/>
              <a:ext cx="2400719" cy="687362"/>
              <a:chOff x="10990956" y="6123051"/>
              <a:chExt cx="2400719" cy="687362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0990956" y="6123051"/>
                <a:ext cx="2400719" cy="687362"/>
              </a:xfrm>
              <a:prstGeom prst="rect">
                <a:avLst/>
              </a:prstGeom>
            </p:spPr>
          </p:pic>
        </p:grpSp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562240" y="6229273"/>
              <a:ext cx="1277907" cy="477453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905065" y="2276668"/>
            <a:ext cx="6229313" cy="3683041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455249" y="4203328"/>
            <a:ext cx="743056" cy="472611"/>
            <a:chOff x="1455249" y="4203328"/>
            <a:chExt cx="743056" cy="472611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105145" y="3996081"/>
              <a:ext cx="1495238" cy="952381"/>
            </a:xfrm>
            <a:prstGeom prst="rect">
              <a:avLst/>
            </a:prstGeom>
          </p:spPr>
        </p:pic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5249" y="4203328"/>
              <a:ext cx="743056" cy="472611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9501527" y="2042755"/>
            <a:ext cx="3695238" cy="3529213"/>
            <a:chOff x="9501527" y="2042755"/>
            <a:chExt cx="3695238" cy="3529213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501527" y="2042755"/>
              <a:ext cx="3695238" cy="3529213"/>
            </a:xfrm>
            <a:prstGeom prst="rect">
              <a:avLst/>
            </a:prstGeom>
          </p:spPr>
        </p:pic>
      </p:grpSp>
      <p:pic>
        <p:nvPicPr>
          <p:cNvPr id="42" name="Object 4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4079341" y="153736"/>
            <a:ext cx="3999084" cy="471734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31267" y="9375202"/>
            <a:ext cx="19148248" cy="114889"/>
            <a:chOff x="-431267" y="9375202"/>
            <a:chExt cx="19148248" cy="11488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-431267" y="9375202"/>
              <a:ext cx="19148248" cy="11488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42334" y="548584"/>
            <a:ext cx="1879538" cy="57141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18436" y="1212659"/>
            <a:ext cx="2187224" cy="71160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257143" y="9375202"/>
            <a:ext cx="9459838" cy="114889"/>
            <a:chOff x="9257143" y="9375202"/>
            <a:chExt cx="9459838" cy="11488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9257143" y="9375202"/>
              <a:ext cx="9459838" cy="11488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46826" y="1138711"/>
            <a:ext cx="9459838" cy="114889"/>
            <a:chOff x="346826" y="1138711"/>
            <a:chExt cx="9459838" cy="11488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0800000">
              <a:off x="346826" y="1138711"/>
              <a:ext cx="9459838" cy="11488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431267" y="9375202"/>
            <a:ext cx="19148248" cy="114889"/>
            <a:chOff x="-431267" y="9375202"/>
            <a:chExt cx="19148248" cy="11488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0800000">
              <a:off x="-431267" y="9375202"/>
              <a:ext cx="19148248" cy="114889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220858" y="9536953"/>
            <a:ext cx="3131503" cy="388562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76403" y="1953098"/>
            <a:ext cx="11683752" cy="71104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6824924" y="3412908"/>
            <a:ext cx="9524" cy="186679"/>
            <a:chOff x="6824924" y="3412908"/>
            <a:chExt cx="9524" cy="18667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824924" y="3412908"/>
              <a:ext cx="9524" cy="18667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593993" y="2312918"/>
            <a:ext cx="9524" cy="186679"/>
            <a:chOff x="6593993" y="2312918"/>
            <a:chExt cx="9524" cy="18667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593993" y="2312918"/>
              <a:ext cx="9524" cy="18667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736698" y="1539849"/>
            <a:ext cx="910273" cy="622570"/>
            <a:chOff x="11736698" y="1539849"/>
            <a:chExt cx="910273" cy="622570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736698" y="1539849"/>
              <a:ext cx="910273" cy="62257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02076" y="2629181"/>
            <a:ext cx="4909778" cy="6200180"/>
            <a:chOff x="802076" y="2629181"/>
            <a:chExt cx="4909778" cy="6200180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02076" y="2629181"/>
              <a:ext cx="4909778" cy="620018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144669" y="2686683"/>
            <a:ext cx="3853973" cy="6142677"/>
            <a:chOff x="6144669" y="2686683"/>
            <a:chExt cx="3853973" cy="6142677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144669" y="2686683"/>
              <a:ext cx="3853973" cy="6142677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2087750" y="3778665"/>
            <a:ext cx="1472039" cy="630955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7301735" y="4100779"/>
            <a:ext cx="1643014" cy="522698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015914" y="5136714"/>
            <a:ext cx="4648610" cy="3481413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6559518" y="5181593"/>
            <a:ext cx="2918451" cy="1601666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6602182" y="6733012"/>
            <a:ext cx="2855706" cy="1601666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0427416" y="3820011"/>
            <a:ext cx="6657572" cy="404511"/>
            <a:chOff x="10427416" y="3820011"/>
            <a:chExt cx="6657572" cy="404511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0427416" y="3820011"/>
              <a:ext cx="6657572" cy="404511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9827221" y="4168581"/>
            <a:ext cx="1301631" cy="1948553"/>
            <a:chOff x="9827221" y="4168581"/>
            <a:chExt cx="1301631" cy="1948553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 rot="2220000">
              <a:off x="9827221" y="4168581"/>
              <a:ext cx="1301631" cy="1948553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2646971" y="5029750"/>
            <a:ext cx="5638743" cy="4402897"/>
            <a:chOff x="12646971" y="5029750"/>
            <a:chExt cx="5638743" cy="4402897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2646971" y="5029750"/>
              <a:ext cx="5638743" cy="4402897"/>
            </a:xfrm>
            <a:prstGeom prst="rect">
              <a:avLst/>
            </a:prstGeom>
          </p:spPr>
        </p:pic>
      </p:grpSp>
      <p:pic>
        <p:nvPicPr>
          <p:cNvPr id="47" name="Object 46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4079341" y="153736"/>
            <a:ext cx="3999084" cy="471734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022719" y="7091411"/>
            <a:ext cx="2230061" cy="658534"/>
            <a:chOff x="12022719" y="7091411"/>
            <a:chExt cx="2230061" cy="65853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022719" y="7091411"/>
              <a:ext cx="2230061" cy="65853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578514" y="7091411"/>
            <a:ext cx="2230061" cy="658534"/>
            <a:chOff x="9578514" y="7091411"/>
            <a:chExt cx="2230061" cy="65853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578514" y="7091411"/>
              <a:ext cx="2230061" cy="65853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578514" y="7091411"/>
            <a:ext cx="2230061" cy="658534"/>
            <a:chOff x="9578514" y="7091411"/>
            <a:chExt cx="2230061" cy="65853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578514" y="7091411"/>
              <a:ext cx="2230061" cy="65853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578514" y="7091411"/>
            <a:ext cx="2230061" cy="658534"/>
            <a:chOff x="9578514" y="7091411"/>
            <a:chExt cx="2230061" cy="65853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578514" y="7091411"/>
              <a:ext cx="2230061" cy="65853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516801" y="3074394"/>
            <a:ext cx="6171429" cy="6171429"/>
            <a:chOff x="12516801" y="3074394"/>
            <a:chExt cx="6171429" cy="617142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516801" y="3074394"/>
              <a:ext cx="6171429" cy="617142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0" y="-342857"/>
            <a:ext cx="6147889" cy="10971429"/>
            <a:chOff x="0" y="-342857"/>
            <a:chExt cx="6147889" cy="1097142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-342857"/>
              <a:ext cx="6147889" cy="1097142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-431267" y="9375202"/>
            <a:ext cx="19148248" cy="114889"/>
            <a:chOff x="-431267" y="9375202"/>
            <a:chExt cx="19148248" cy="11488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0800000">
              <a:off x="-431267" y="9375202"/>
              <a:ext cx="19148248" cy="114889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42334" y="548584"/>
            <a:ext cx="1879538" cy="571415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18436" y="1212659"/>
            <a:ext cx="1859516" cy="685696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9257143" y="9375202"/>
            <a:ext cx="9459838" cy="114889"/>
            <a:chOff x="9257143" y="9375202"/>
            <a:chExt cx="9459838" cy="114889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10800000">
              <a:off x="9257143" y="9375202"/>
              <a:ext cx="9459838" cy="11488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46826" y="1138711"/>
            <a:ext cx="9459838" cy="114889"/>
            <a:chOff x="346826" y="1138711"/>
            <a:chExt cx="9459838" cy="114889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10800000">
              <a:off x="346826" y="1138711"/>
              <a:ext cx="9459838" cy="11488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-431267" y="9375202"/>
            <a:ext cx="19148248" cy="114889"/>
            <a:chOff x="-431267" y="9375202"/>
            <a:chExt cx="19148248" cy="114889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10800000">
              <a:off x="-431267" y="9375202"/>
              <a:ext cx="19148248" cy="114889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4220858" y="9536953"/>
            <a:ext cx="3131503" cy="388562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6779661" y="1940747"/>
            <a:ext cx="9247689" cy="5173621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3029878" y="7273196"/>
            <a:ext cx="15524888" cy="1932012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0179703" y="7249253"/>
            <a:ext cx="1115401" cy="411418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2858627" y="7210911"/>
            <a:ext cx="594271" cy="474274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9122717" y="4497652"/>
            <a:ext cx="1330691" cy="1290411"/>
            <a:chOff x="9122717" y="4497652"/>
            <a:chExt cx="1330691" cy="1290411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-16200000">
              <a:off x="9122717" y="4497652"/>
              <a:ext cx="1330691" cy="1290411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6415630" y="2210061"/>
            <a:ext cx="160536" cy="186679"/>
            <a:chOff x="6415630" y="2210061"/>
            <a:chExt cx="160536" cy="186679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340394" y="2125302"/>
              <a:ext cx="323810" cy="380952"/>
            </a:xfrm>
            <a:prstGeom prst="rect">
              <a:avLst/>
            </a:prstGeom>
          </p:spPr>
        </p:pic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415630" y="2210061"/>
              <a:ext cx="160536" cy="186679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6379915" y="3412908"/>
            <a:ext cx="9524" cy="186679"/>
            <a:chOff x="6379915" y="3412908"/>
            <a:chExt cx="9524" cy="186679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379915" y="3412908"/>
              <a:ext cx="9524" cy="186679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6593993" y="2312918"/>
            <a:ext cx="9524" cy="186679"/>
            <a:chOff x="6593993" y="2312918"/>
            <a:chExt cx="9524" cy="186679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6593993" y="2312918"/>
              <a:ext cx="9524" cy="186679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6415630" y="2887715"/>
            <a:ext cx="160536" cy="186679"/>
            <a:chOff x="6415630" y="2887715"/>
            <a:chExt cx="160536" cy="186679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6340394" y="2802955"/>
              <a:ext cx="323810" cy="380952"/>
            </a:xfrm>
            <a:prstGeom prst="rect">
              <a:avLst/>
            </a:prstGeom>
          </p:spPr>
        </p:pic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6415630" y="2887715"/>
              <a:ext cx="160536" cy="186679"/>
            </a:xfrm>
            <a:prstGeom prst="rect">
              <a:avLst/>
            </a:prstGeom>
          </p:spPr>
        </p:pic>
      </p:grpSp>
      <p:pic>
        <p:nvPicPr>
          <p:cNvPr id="56" name="Object 55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4079341" y="153736"/>
            <a:ext cx="3999084" cy="471734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665388" y="-586401"/>
            <a:ext cx="5271368" cy="10019048"/>
            <a:chOff x="-1665388" y="-586401"/>
            <a:chExt cx="5271368" cy="1001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665388" y="-586401"/>
              <a:ext cx="5271368" cy="1001904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31305" y="1231155"/>
            <a:ext cx="1313951" cy="114282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431267" y="9375202"/>
            <a:ext cx="19148248" cy="114889"/>
            <a:chOff x="-431267" y="9375202"/>
            <a:chExt cx="19148248" cy="11488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-431267" y="9375202"/>
              <a:ext cx="19148248" cy="11488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796953" y="9536953"/>
            <a:ext cx="3526859" cy="38856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134506" y="4561908"/>
            <a:ext cx="9646239" cy="114889"/>
            <a:chOff x="5134506" y="4561908"/>
            <a:chExt cx="9646239" cy="11488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6200000">
              <a:off x="5134506" y="4561908"/>
              <a:ext cx="9646239" cy="11488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57143" y="810179"/>
            <a:ext cx="6171429" cy="2556195"/>
            <a:chOff x="11057143" y="810179"/>
            <a:chExt cx="6171429" cy="255619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057143" y="810179"/>
              <a:ext cx="6171429" cy="255619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057143" y="3514543"/>
            <a:ext cx="6171429" cy="2556195"/>
            <a:chOff x="11057143" y="3514543"/>
            <a:chExt cx="6171429" cy="255619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057143" y="3514543"/>
              <a:ext cx="6171429" cy="255619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054403" y="6216755"/>
            <a:ext cx="6171429" cy="2556195"/>
            <a:chOff x="11054403" y="6216755"/>
            <a:chExt cx="6171429" cy="255619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054403" y="6216755"/>
              <a:ext cx="6171429" cy="2556195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51226" y="1938220"/>
            <a:ext cx="7947996" cy="2844375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3072442" y="980866"/>
            <a:ext cx="2140830" cy="2214821"/>
            <a:chOff x="13072442" y="980866"/>
            <a:chExt cx="2140830" cy="2214821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072442" y="980866"/>
              <a:ext cx="2140830" cy="221482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604185" y="3824107"/>
            <a:ext cx="3077345" cy="1937067"/>
            <a:chOff x="12604185" y="3824107"/>
            <a:chExt cx="3077345" cy="1937067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604185" y="3824107"/>
              <a:ext cx="3077345" cy="193706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3009649" y="6331614"/>
            <a:ext cx="2266417" cy="2260384"/>
            <a:chOff x="13009649" y="6331614"/>
            <a:chExt cx="2266417" cy="2260384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009649" y="6331614"/>
              <a:ext cx="2266417" cy="2260384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4079341" y="105962"/>
            <a:ext cx="3999084" cy="471734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462646" y="-14376"/>
            <a:ext cx="6292783" cy="10971429"/>
            <a:chOff x="13462646" y="-14376"/>
            <a:chExt cx="6292783" cy="109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462646" y="-14376"/>
              <a:ext cx="6292783" cy="109714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31267" y="9375202"/>
            <a:ext cx="19148248" cy="114889"/>
            <a:chOff x="-431267" y="9375202"/>
            <a:chExt cx="19148248" cy="11488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-431267" y="9375202"/>
              <a:ext cx="19148248" cy="11488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42334" y="548584"/>
            <a:ext cx="2280426" cy="57141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257143" y="9375202"/>
            <a:ext cx="9459838" cy="114889"/>
            <a:chOff x="9257143" y="9375202"/>
            <a:chExt cx="9459838" cy="11488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9257143" y="9375202"/>
              <a:ext cx="9459838" cy="11488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46826" y="1138711"/>
            <a:ext cx="9459838" cy="114889"/>
            <a:chOff x="346826" y="1138711"/>
            <a:chExt cx="9459838" cy="11488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0800000">
              <a:off x="346826" y="1138711"/>
              <a:ext cx="9459838" cy="11488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431267" y="9375202"/>
            <a:ext cx="19148248" cy="114889"/>
            <a:chOff x="-431267" y="9375202"/>
            <a:chExt cx="19148248" cy="11488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0800000">
              <a:off x="-431267" y="9375202"/>
              <a:ext cx="19148248" cy="114889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220858" y="9536953"/>
            <a:ext cx="3131503" cy="388562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64259" y="2097741"/>
            <a:ext cx="12775514" cy="4710117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079341" y="105962"/>
            <a:ext cx="3999084" cy="471734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52758" y="5721452"/>
            <a:ext cx="7000940" cy="197797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15328" y="7188475"/>
            <a:ext cx="6626953" cy="715037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05773" y="8518345"/>
            <a:ext cx="4229163" cy="610971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885715" y="8241163"/>
            <a:ext cx="3435806" cy="46665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6761905" y="7933333"/>
            <a:ext cx="447619" cy="89238"/>
            <a:chOff x="16761905" y="7933333"/>
            <a:chExt cx="447619" cy="8923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761905" y="7933333"/>
              <a:ext cx="447619" cy="8923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409524" y="9419048"/>
            <a:ext cx="20571429" cy="1479302"/>
            <a:chOff x="-1409524" y="9419048"/>
            <a:chExt cx="20571429" cy="147930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1409524" y="9419048"/>
              <a:ext cx="20571429" cy="147930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409524" y="-247619"/>
            <a:ext cx="20571429" cy="5842767"/>
            <a:chOff x="-1409524" y="-247619"/>
            <a:chExt cx="20571429" cy="584276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1409524" y="-247619"/>
              <a:ext cx="20571429" cy="584276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009449" y="4441187"/>
            <a:ext cx="5271368" cy="10858065"/>
            <a:chOff x="-3009449" y="4441187"/>
            <a:chExt cx="5271368" cy="1085806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2880000">
              <a:off x="-3009449" y="4441187"/>
              <a:ext cx="5271368" cy="1085806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197646" y="-5358871"/>
            <a:ext cx="5271368" cy="10858065"/>
            <a:chOff x="14197646" y="-5358871"/>
            <a:chExt cx="5271368" cy="1085806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2940000">
              <a:off x="14197646" y="-5358871"/>
              <a:ext cx="5271368" cy="1085806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454544" y="1546078"/>
            <a:ext cx="2421907" cy="2421907"/>
            <a:chOff x="12454544" y="1546078"/>
            <a:chExt cx="2421907" cy="242190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454544" y="1546078"/>
              <a:ext cx="2421907" cy="242190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431267" y="9375202"/>
            <a:ext cx="19148248" cy="114889"/>
            <a:chOff x="-431267" y="9375202"/>
            <a:chExt cx="19148248" cy="11488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-431267" y="9375202"/>
              <a:ext cx="19148248" cy="114889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42335" y="548584"/>
            <a:ext cx="2600008" cy="571414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18436" y="1212659"/>
            <a:ext cx="4406108" cy="69998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257143" y="9375202"/>
            <a:ext cx="9459838" cy="114889"/>
            <a:chOff x="9257143" y="9375202"/>
            <a:chExt cx="9459838" cy="11488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0800000">
              <a:off x="9257143" y="9375202"/>
              <a:ext cx="9459838" cy="11488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46826" y="1138711"/>
            <a:ext cx="9459838" cy="114889"/>
            <a:chOff x="346826" y="1138711"/>
            <a:chExt cx="9459838" cy="11488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10800000">
              <a:off x="346826" y="1138711"/>
              <a:ext cx="9459838" cy="11488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-431267" y="9375202"/>
            <a:ext cx="19148248" cy="114889"/>
            <a:chOff x="-431267" y="9375202"/>
            <a:chExt cx="19148248" cy="11488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10800000">
              <a:off x="-431267" y="9375202"/>
              <a:ext cx="19148248" cy="114889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4220858" y="9536953"/>
            <a:ext cx="3131503" cy="388562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781460" y="2396273"/>
            <a:ext cx="8590570" cy="6478731"/>
            <a:chOff x="781460" y="2396273"/>
            <a:chExt cx="8590570" cy="6478731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81460" y="2396273"/>
              <a:ext cx="8590570" cy="6478731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836354" y="3630692"/>
            <a:ext cx="6636872" cy="1406836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679818" y="6683403"/>
            <a:ext cx="910200" cy="738183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3894324" y="3704137"/>
            <a:ext cx="3305496" cy="5057768"/>
            <a:chOff x="13894324" y="3704137"/>
            <a:chExt cx="3305496" cy="5057768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3894324" y="3704137"/>
              <a:ext cx="3305496" cy="5057768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2978546" y="2560911"/>
            <a:ext cx="1442707" cy="548558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0325632" y="3702949"/>
            <a:ext cx="3159249" cy="5058955"/>
            <a:chOff x="10325632" y="3702949"/>
            <a:chExt cx="3159249" cy="5058955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0325632" y="3702949"/>
              <a:ext cx="3159249" cy="5058955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1394961" y="5601353"/>
            <a:ext cx="1080887" cy="411418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1565492" y="4716861"/>
            <a:ext cx="679529" cy="659424"/>
            <a:chOff x="11565492" y="4716861"/>
            <a:chExt cx="679529" cy="659424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1565492" y="4716861"/>
              <a:ext cx="679529" cy="65942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5219586" y="4630608"/>
            <a:ext cx="659424" cy="659424"/>
            <a:chOff x="15219586" y="4630608"/>
            <a:chExt cx="659424" cy="659424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5219586" y="4630608"/>
              <a:ext cx="659424" cy="659424"/>
            </a:xfrm>
            <a:prstGeom prst="rect">
              <a:avLst/>
            </a:prstGeom>
          </p:spPr>
        </p:pic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5011191" y="5590828"/>
            <a:ext cx="1080887" cy="411418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0972538" y="6309572"/>
            <a:ext cx="2025549" cy="2236367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4155117" y="6028305"/>
            <a:ext cx="2917681" cy="2076520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4064966" y="242402"/>
            <a:ext cx="3999084" cy="47173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009449" y="4441187"/>
            <a:ext cx="5271368" cy="10858065"/>
            <a:chOff x="-3009449" y="4441187"/>
            <a:chExt cx="5271368" cy="1085806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2880000">
              <a:off x="-3009449" y="4441187"/>
              <a:ext cx="5271368" cy="1085806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197646" y="-5358871"/>
            <a:ext cx="5271368" cy="10858065"/>
            <a:chOff x="14197646" y="-5358871"/>
            <a:chExt cx="5271368" cy="1085806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2940000">
              <a:off x="14197646" y="-5358871"/>
              <a:ext cx="5271368" cy="1085806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431267" y="9375202"/>
            <a:ext cx="19148248" cy="114889"/>
            <a:chOff x="-431267" y="9375202"/>
            <a:chExt cx="19148248" cy="11488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-431267" y="9375202"/>
              <a:ext cx="19148248" cy="11488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42335" y="548584"/>
            <a:ext cx="2600008" cy="57141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18436" y="1212659"/>
            <a:ext cx="1996695" cy="68569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257143" y="9375202"/>
            <a:ext cx="9459838" cy="114889"/>
            <a:chOff x="9257143" y="9375202"/>
            <a:chExt cx="9459838" cy="11488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0800000">
              <a:off x="9257143" y="9375202"/>
              <a:ext cx="9459838" cy="11488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46826" y="1138711"/>
            <a:ext cx="9459838" cy="114889"/>
            <a:chOff x="346826" y="1138711"/>
            <a:chExt cx="9459838" cy="11488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0800000">
              <a:off x="346826" y="1138711"/>
              <a:ext cx="9459838" cy="11488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-431267" y="9375202"/>
            <a:ext cx="19148248" cy="114889"/>
            <a:chOff x="-431267" y="9375202"/>
            <a:chExt cx="19148248" cy="11488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10800000">
              <a:off x="-431267" y="9375202"/>
              <a:ext cx="19148248" cy="114889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220858" y="9536953"/>
            <a:ext cx="3131503" cy="388562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34249" y="6919803"/>
            <a:ext cx="14182314" cy="1582438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3632220" y="2126590"/>
            <a:ext cx="11780468" cy="3875207"/>
            <a:chOff x="3632220" y="2126590"/>
            <a:chExt cx="11780468" cy="3875207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6467919" y="3259088"/>
              <a:ext cx="750482" cy="690443"/>
              <a:chOff x="6467919" y="3259088"/>
              <a:chExt cx="750482" cy="690443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6467919" y="3259088"/>
                <a:ext cx="750482" cy="690443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4695968" y="3207783"/>
              <a:ext cx="716721" cy="793052"/>
              <a:chOff x="14695968" y="3207783"/>
              <a:chExt cx="716721" cy="793052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4695968" y="3207783"/>
                <a:ext cx="716721" cy="793052"/>
              </a:xfrm>
              <a:prstGeom prst="rect">
                <a:avLst/>
              </a:prstGeom>
            </p:spPr>
          </p:pic>
        </p:grpSp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-1458885" y="1220028"/>
              <a:ext cx="20364420" cy="6375691"/>
            </a:xfrm>
            <a:prstGeom prst="rect">
              <a:avLst/>
            </a:prstGeom>
          </p:spPr>
        </p:pic>
        <p:grpSp>
          <p:nvGrpSpPr>
            <p:cNvPr id="1010" name="그룹 1010"/>
            <p:cNvGrpSpPr/>
            <p:nvPr/>
          </p:nvGrpSpPr>
          <p:grpSpPr>
            <a:xfrm>
              <a:off x="6486966" y="2126590"/>
              <a:ext cx="2400719" cy="687362"/>
              <a:chOff x="6486966" y="2126590"/>
              <a:chExt cx="2400719" cy="687362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86966" y="2126590"/>
                <a:ext cx="2400719" cy="687362"/>
              </a:xfrm>
              <a:prstGeom prst="rect">
                <a:avLst/>
              </a:prstGeom>
            </p:spPr>
          </p:pic>
        </p:grpSp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314015" y="2325117"/>
              <a:ext cx="853007" cy="411418"/>
            </a:xfrm>
            <a:prstGeom prst="rect">
              <a:avLst/>
            </a:prstGeom>
          </p:spPr>
        </p:pic>
        <p:grpSp>
          <p:nvGrpSpPr>
            <p:cNvPr id="1011" name="그룹 1011"/>
            <p:cNvGrpSpPr/>
            <p:nvPr/>
          </p:nvGrpSpPr>
          <p:grpSpPr>
            <a:xfrm>
              <a:off x="8946022" y="2126590"/>
              <a:ext cx="2400719" cy="687362"/>
              <a:chOff x="8946022" y="2126590"/>
              <a:chExt cx="2400719" cy="687362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946022" y="2126590"/>
                <a:ext cx="2400719" cy="687362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1403704" y="2126590"/>
              <a:ext cx="2400719" cy="687362"/>
              <a:chOff x="11403704" y="2126590"/>
              <a:chExt cx="2400719" cy="687362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11403704" y="2126590"/>
                <a:ext cx="2400719" cy="687362"/>
              </a:xfrm>
              <a:prstGeom prst="rect">
                <a:avLst/>
              </a:prstGeom>
            </p:spPr>
          </p:pic>
        </p:grpSp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798774" y="2268659"/>
              <a:ext cx="745353" cy="474274"/>
            </a:xfrm>
            <a:prstGeom prst="rect">
              <a:avLst/>
            </a:prstGeom>
          </p:spPr>
        </p:pic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2034826" y="2275122"/>
              <a:ext cx="1230141" cy="467131"/>
            </a:xfrm>
            <a:prstGeom prst="rect">
              <a:avLst/>
            </a:prstGeom>
          </p:spPr>
        </p:pic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4064966" y="242402"/>
            <a:ext cx="3999084" cy="47173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31267" y="9375202"/>
            <a:ext cx="19148248" cy="114889"/>
            <a:chOff x="-431267" y="9375202"/>
            <a:chExt cx="19148248" cy="11488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-431267" y="9375202"/>
              <a:ext cx="19148248" cy="11488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42335" y="548584"/>
            <a:ext cx="2600008" cy="57141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674278" y="3244712"/>
            <a:ext cx="750482" cy="690443"/>
            <a:chOff x="6674278" y="3244712"/>
            <a:chExt cx="750482" cy="69044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74278" y="3244712"/>
              <a:ext cx="750482" cy="690443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18436" y="1212660"/>
            <a:ext cx="4678944" cy="69998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257143" y="9375202"/>
            <a:ext cx="9459838" cy="114889"/>
            <a:chOff x="9257143" y="9375202"/>
            <a:chExt cx="9459838" cy="11488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0800000">
              <a:off x="9257143" y="9375202"/>
              <a:ext cx="9459838" cy="11488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46826" y="1138711"/>
            <a:ext cx="9459838" cy="114889"/>
            <a:chOff x="346826" y="1138711"/>
            <a:chExt cx="9459838" cy="11488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0800000">
              <a:off x="346826" y="1138711"/>
              <a:ext cx="9459838" cy="11488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431267" y="9375202"/>
            <a:ext cx="19148248" cy="114889"/>
            <a:chOff x="-431267" y="9375202"/>
            <a:chExt cx="19148248" cy="11488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0800000">
              <a:off x="-431267" y="9375202"/>
              <a:ext cx="19148248" cy="114889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220858" y="9536953"/>
            <a:ext cx="3131503" cy="388562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2965833" y="2070816"/>
            <a:ext cx="12382799" cy="2894479"/>
            <a:chOff x="2965833" y="2070816"/>
            <a:chExt cx="12382799" cy="289447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965833" y="2070816"/>
              <a:ext cx="12382799" cy="2894479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4064966" y="242402"/>
            <a:ext cx="3999084" cy="471734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4599382" y="5315573"/>
            <a:ext cx="2660036" cy="1041457"/>
            <a:chOff x="4599382" y="5315573"/>
            <a:chExt cx="2660036" cy="1041457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599382" y="5315573"/>
              <a:ext cx="2660036" cy="1041457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735576" y="5453854"/>
            <a:ext cx="2211748" cy="863470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4619422" y="6572663"/>
            <a:ext cx="2660036" cy="1041457"/>
            <a:chOff x="4619422" y="6572663"/>
            <a:chExt cx="2660036" cy="1041457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619422" y="6572663"/>
              <a:ext cx="2660036" cy="1041457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4755614" y="6710945"/>
            <a:ext cx="2224064" cy="863469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4619422" y="7819521"/>
            <a:ext cx="2660036" cy="1041457"/>
            <a:chOff x="4619422" y="7819521"/>
            <a:chExt cx="2660036" cy="1041457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619422" y="7819521"/>
              <a:ext cx="2660036" cy="1041457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4736567" y="8129649"/>
            <a:ext cx="2171621" cy="472876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7374929" y="5588688"/>
            <a:ext cx="5132833" cy="521841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7371072" y="6811498"/>
            <a:ext cx="6715032" cy="521840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7533060" y="8140215"/>
            <a:ext cx="1611613" cy="52016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10479" y="6487912"/>
            <a:ext cx="951426" cy="2944735"/>
            <a:chOff x="1410479" y="6487912"/>
            <a:chExt cx="951426" cy="294473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10479" y="6487912"/>
              <a:ext cx="951426" cy="294473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856047" y="5638095"/>
            <a:ext cx="951426" cy="3794552"/>
            <a:chOff x="2856047" y="5638095"/>
            <a:chExt cx="951426" cy="379455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56047" y="5638095"/>
              <a:ext cx="951426" cy="379455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301614" y="4133333"/>
            <a:ext cx="951426" cy="5299314"/>
            <a:chOff x="4301614" y="4133333"/>
            <a:chExt cx="951426" cy="52993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01614" y="4133333"/>
              <a:ext cx="951426" cy="52993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747182" y="3009524"/>
            <a:ext cx="951426" cy="6423123"/>
            <a:chOff x="5747182" y="3009524"/>
            <a:chExt cx="951426" cy="642312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747182" y="3009524"/>
              <a:ext cx="951426" cy="642312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257143" y="9375202"/>
            <a:ext cx="9459838" cy="114889"/>
            <a:chOff x="9257143" y="9375202"/>
            <a:chExt cx="9459838" cy="11488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0800000">
              <a:off x="9257143" y="9375202"/>
              <a:ext cx="9459838" cy="11488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814976" y="5186102"/>
            <a:ext cx="10846239" cy="114889"/>
            <a:chOff x="3814976" y="5186102"/>
            <a:chExt cx="10846239" cy="11488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6200000">
              <a:off x="3814976" y="5186102"/>
              <a:ext cx="10846239" cy="114889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878194" y="1648136"/>
            <a:ext cx="8949145" cy="6270380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6673742" y="1055834"/>
            <a:ext cx="1342246" cy="1142829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24026" y="9536941"/>
            <a:ext cx="1105231" cy="388562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568771" y="9536941"/>
            <a:ext cx="1105231" cy="388562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013515" y="9536941"/>
            <a:ext cx="1105231" cy="388562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458260" y="9536941"/>
            <a:ext cx="1105231" cy="388562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903005" y="9536941"/>
            <a:ext cx="1105231" cy="388562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410479" y="6440293"/>
            <a:ext cx="941902" cy="100571"/>
            <a:chOff x="1410479" y="6440293"/>
            <a:chExt cx="941902" cy="100571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410479" y="6440293"/>
              <a:ext cx="941902" cy="10057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409524" y="9375202"/>
            <a:ext cx="6742857" cy="114889"/>
            <a:chOff x="1409524" y="9375202"/>
            <a:chExt cx="6742857" cy="114889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10800000">
              <a:off x="1409524" y="9375202"/>
              <a:ext cx="6742857" cy="114889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884655" y="9260315"/>
            <a:ext cx="396413" cy="388562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884655" y="6353977"/>
            <a:ext cx="455289" cy="388562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410479" y="5595975"/>
            <a:ext cx="2389521" cy="100571"/>
            <a:chOff x="1410479" y="5595975"/>
            <a:chExt cx="2389521" cy="100571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410479" y="5595975"/>
              <a:ext cx="2389521" cy="100571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884655" y="5489725"/>
            <a:ext cx="455289" cy="388562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410479" y="4086312"/>
            <a:ext cx="3846664" cy="100571"/>
            <a:chOff x="1410479" y="4086312"/>
            <a:chExt cx="3846664" cy="100571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410479" y="4086312"/>
              <a:ext cx="3846664" cy="100571"/>
            </a:xfrm>
            <a:prstGeom prst="rect">
              <a:avLst/>
            </a:prstGeom>
          </p:spPr>
        </p:pic>
      </p:grpSp>
      <p:pic>
        <p:nvPicPr>
          <p:cNvPr id="42" name="Object 41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884655" y="3961901"/>
            <a:ext cx="455289" cy="388562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410479" y="2966361"/>
            <a:ext cx="5294283" cy="100571"/>
            <a:chOff x="1410479" y="2966361"/>
            <a:chExt cx="5294283" cy="100571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410479" y="2966361"/>
              <a:ext cx="5294283" cy="100571"/>
            </a:xfrm>
            <a:prstGeom prst="rect">
              <a:avLst/>
            </a:prstGeom>
          </p:spPr>
        </p:pic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884655" y="2835731"/>
            <a:ext cx="455289" cy="388562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410479" y="2235434"/>
            <a:ext cx="6741902" cy="100571"/>
            <a:chOff x="1410479" y="2235434"/>
            <a:chExt cx="6741902" cy="100571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410479" y="2235434"/>
              <a:ext cx="6741902" cy="100571"/>
            </a:xfrm>
            <a:prstGeom prst="rect">
              <a:avLst/>
            </a:prstGeom>
          </p:spPr>
        </p:pic>
      </p:grpSp>
      <p:pic>
        <p:nvPicPr>
          <p:cNvPr id="50" name="Object 49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884655" y="2114328"/>
            <a:ext cx="455289" cy="388562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9569537" y="4086312"/>
            <a:ext cx="2664014" cy="5346335"/>
            <a:chOff x="9569537" y="4086312"/>
            <a:chExt cx="2664014" cy="5346335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9569537" y="4086312"/>
              <a:ext cx="2664014" cy="5346335"/>
            </a:xfrm>
            <a:prstGeom prst="rect">
              <a:avLst/>
            </a:prstGeom>
          </p:spPr>
        </p:pic>
      </p:grpSp>
      <p:pic>
        <p:nvPicPr>
          <p:cNvPr id="54" name="Object 53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4511663" y="9666461"/>
            <a:ext cx="3131503" cy="388562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7195755" y="2235434"/>
            <a:ext cx="951426" cy="7184599"/>
            <a:chOff x="7195755" y="2235434"/>
            <a:chExt cx="951426" cy="7184599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7195755" y="2235434"/>
              <a:ext cx="951426" cy="7184599"/>
            </a:xfrm>
            <a:prstGeom prst="rect">
              <a:avLst/>
            </a:prstGeom>
          </p:spPr>
        </p:pic>
      </p:grpSp>
      <p:pic>
        <p:nvPicPr>
          <p:cNvPr id="58" name="Object 57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14064966" y="242402"/>
            <a:ext cx="3999084" cy="47173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09524" y="-1200000"/>
            <a:ext cx="18895119" cy="11797412"/>
            <a:chOff x="-609524" y="-1200000"/>
            <a:chExt cx="18895119" cy="1179741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09524" y="-1200000"/>
              <a:ext cx="18895119" cy="1179741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14163" y="2366969"/>
            <a:ext cx="15309893" cy="6400973"/>
            <a:chOff x="414163" y="2366969"/>
            <a:chExt cx="15309893" cy="640097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4163" y="2366969"/>
              <a:ext cx="15309893" cy="640097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6118943" y="578891"/>
            <a:ext cx="28376106" cy="862000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71820" y="8080954"/>
            <a:ext cx="8860605" cy="59427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42334" y="548584"/>
            <a:ext cx="865107" cy="57141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46826" y="1138711"/>
            <a:ext cx="9459838" cy="114889"/>
            <a:chOff x="346826" y="1138711"/>
            <a:chExt cx="9459838" cy="11488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0800000">
              <a:off x="346826" y="1138711"/>
              <a:ext cx="9459838" cy="11488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431267" y="9375202"/>
            <a:ext cx="19148248" cy="114889"/>
            <a:chOff x="-431267" y="9375202"/>
            <a:chExt cx="19148248" cy="11488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0800000">
              <a:off x="-431267" y="9375202"/>
              <a:ext cx="19148248" cy="11488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062636" y="1269801"/>
            <a:ext cx="2295581" cy="2511418"/>
            <a:chOff x="15062636" y="1269801"/>
            <a:chExt cx="2295581" cy="2511418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5282469" y="1705471"/>
              <a:ext cx="1855916" cy="1855916"/>
              <a:chOff x="15282469" y="1705471"/>
              <a:chExt cx="1855916" cy="1855916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960000">
                <a:off x="15282469" y="1705471"/>
                <a:ext cx="1855916" cy="1855916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594620" y="1269801"/>
              <a:ext cx="233555" cy="465269"/>
              <a:chOff x="16594620" y="1269801"/>
              <a:chExt cx="233555" cy="465269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6594620" y="1269801"/>
                <a:ext cx="233555" cy="465269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5751865" y="3194096"/>
              <a:ext cx="1281182" cy="148285"/>
              <a:chOff x="15751865" y="3194096"/>
              <a:chExt cx="1281182" cy="148285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 rot="-960000">
                <a:off x="15751865" y="3194096"/>
                <a:ext cx="1281182" cy="148285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5580660" y="2086900"/>
              <a:ext cx="1309618" cy="1223025"/>
              <a:chOff x="15580660" y="2086900"/>
              <a:chExt cx="1309618" cy="1223025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 rot="-960000">
                <a:off x="15580660" y="2086900"/>
                <a:ext cx="1309618" cy="1223025"/>
              </a:xfrm>
              <a:prstGeom prst="rect">
                <a:avLst/>
              </a:prstGeom>
            </p:spPr>
          </p:pic>
        </p:grpSp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4220858" y="9536953"/>
            <a:ext cx="3131503" cy="388562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333673" y="1227896"/>
            <a:ext cx="1363647" cy="502845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4064966" y="242402"/>
            <a:ext cx="3999084" cy="471734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5431232" y="7214225"/>
            <a:ext cx="1233158" cy="1336249"/>
            <a:chOff x="5431232" y="7214225"/>
            <a:chExt cx="1233158" cy="1336249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-420000">
              <a:off x="5431232" y="7214225"/>
              <a:ext cx="1233158" cy="133624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09524" y="-1200000"/>
            <a:ext cx="18895119" cy="11797412"/>
            <a:chOff x="-609524" y="-1200000"/>
            <a:chExt cx="18895119" cy="1179741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09524" y="-1200000"/>
              <a:ext cx="18895119" cy="1179741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6015686" y="791492"/>
            <a:ext cx="27861489" cy="901404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71822" y="8080957"/>
            <a:ext cx="11692965" cy="594271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42334" y="548584"/>
            <a:ext cx="865107" cy="571415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33673" y="1227896"/>
            <a:ext cx="1363647" cy="50284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46826" y="1138711"/>
            <a:ext cx="9459838" cy="114889"/>
            <a:chOff x="346826" y="1138711"/>
            <a:chExt cx="9459838" cy="11488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0800000">
              <a:off x="346826" y="1138711"/>
              <a:ext cx="9459838" cy="11488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431267" y="9375202"/>
            <a:ext cx="19148248" cy="114889"/>
            <a:chOff x="-431267" y="9375202"/>
            <a:chExt cx="19148248" cy="11488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0800000">
              <a:off x="-431267" y="9375202"/>
              <a:ext cx="19148248" cy="114889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220858" y="9536953"/>
            <a:ext cx="3131503" cy="38856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75577" y="2338218"/>
            <a:ext cx="15309893" cy="6400973"/>
            <a:chOff x="375577" y="2338218"/>
            <a:chExt cx="15309893" cy="640097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75577" y="2338218"/>
              <a:ext cx="15309893" cy="6400973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-6219401" y="374052"/>
            <a:ext cx="28512547" cy="9342376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719439" y="8080954"/>
            <a:ext cx="8794575" cy="59427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5062636" y="1269801"/>
            <a:ext cx="2295581" cy="2511418"/>
            <a:chOff x="15062636" y="1269801"/>
            <a:chExt cx="2295581" cy="2511418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5282469" y="1705471"/>
              <a:ext cx="1855916" cy="1855916"/>
              <a:chOff x="15282469" y="1705471"/>
              <a:chExt cx="1855916" cy="1855916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 rot="-960000">
                <a:off x="15282469" y="1705471"/>
                <a:ext cx="1855916" cy="1855916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594620" y="1269801"/>
              <a:ext cx="233555" cy="465269"/>
              <a:chOff x="16594620" y="1269801"/>
              <a:chExt cx="233555" cy="465269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6594620" y="1269801"/>
                <a:ext cx="233555" cy="465269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5751865" y="3194096"/>
              <a:ext cx="1281182" cy="148285"/>
              <a:chOff x="15751865" y="3194096"/>
              <a:chExt cx="1281182" cy="148285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 rot="-960000">
                <a:off x="15751865" y="3194096"/>
                <a:ext cx="1281182" cy="148285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5580660" y="2086900"/>
              <a:ext cx="1309618" cy="1223025"/>
              <a:chOff x="15580660" y="2086900"/>
              <a:chExt cx="1309618" cy="1223025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 rot="-960000">
                <a:off x="15580660" y="2086900"/>
                <a:ext cx="1309618" cy="1223025"/>
              </a:xfrm>
              <a:prstGeom prst="rect">
                <a:avLst/>
              </a:prstGeom>
            </p:spPr>
          </p:pic>
        </p:grpSp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4064966" y="242402"/>
            <a:ext cx="3999084" cy="471734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5698160" y="7409894"/>
            <a:ext cx="1055179" cy="1143392"/>
            <a:chOff x="5698160" y="7409894"/>
            <a:chExt cx="1055179" cy="1143392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-900000">
              <a:off x="5698160" y="7409894"/>
              <a:ext cx="1055179" cy="114339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35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6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2021-05-27T14:33:28Z</dcterms:created>
  <dcterms:modified xsi:type="dcterms:W3CDTF">2021-05-27T14:33:28Z</dcterms:modified>
</cp:coreProperties>
</file>